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1171" r:id="rId5"/>
    <p:sldId id="1398" r:id="rId6"/>
    <p:sldId id="1399" r:id="rId7"/>
    <p:sldId id="1400" r:id="rId8"/>
    <p:sldId id="1401" r:id="rId9"/>
    <p:sldId id="1402" r:id="rId10"/>
    <p:sldId id="1431" r:id="rId11"/>
    <p:sldId id="1397" r:id="rId12"/>
    <p:sldId id="1403" r:id="rId13"/>
    <p:sldId id="1432" r:id="rId14"/>
    <p:sldId id="1404" r:id="rId15"/>
    <p:sldId id="1405" r:id="rId16"/>
    <p:sldId id="1434" r:id="rId17"/>
    <p:sldId id="1433" r:id="rId18"/>
    <p:sldId id="1406" r:id="rId19"/>
    <p:sldId id="1407" r:id="rId20"/>
    <p:sldId id="1408" r:id="rId21"/>
    <p:sldId id="1409" r:id="rId22"/>
    <p:sldId id="1436" r:id="rId23"/>
    <p:sldId id="1437" r:id="rId24"/>
    <p:sldId id="1438" r:id="rId25"/>
    <p:sldId id="1435" r:id="rId26"/>
    <p:sldId id="1410" r:id="rId27"/>
    <p:sldId id="1411" r:id="rId28"/>
    <p:sldId id="1439" r:id="rId29"/>
    <p:sldId id="1412" r:id="rId30"/>
    <p:sldId id="1413" r:id="rId31"/>
    <p:sldId id="1414" r:id="rId32"/>
    <p:sldId id="1415" r:id="rId33"/>
    <p:sldId id="1416" r:id="rId34"/>
    <p:sldId id="1417" r:id="rId35"/>
    <p:sldId id="1418" r:id="rId36"/>
    <p:sldId id="1419" r:id="rId37"/>
    <p:sldId id="1420" r:id="rId38"/>
    <p:sldId id="1421" r:id="rId39"/>
    <p:sldId id="1422" r:id="rId40"/>
    <p:sldId id="1423" r:id="rId41"/>
    <p:sldId id="1424" r:id="rId42"/>
    <p:sldId id="1425" r:id="rId43"/>
    <p:sldId id="1426" r:id="rId44"/>
    <p:sldId id="1427" r:id="rId45"/>
    <p:sldId id="1428" r:id="rId46"/>
    <p:sldId id="1429" r:id="rId47"/>
    <p:sldId id="1430" r:id="rId48"/>
    <p:sldId id="1174" r:id="rId49"/>
  </p:sldIdLst>
  <p:sldSz cx="12192000" cy="6858000"/>
  <p:notesSz cx="6797675" cy="9926638"/>
  <p:embeddedFontLst>
    <p:embeddedFont>
      <p:font typeface="ADLaM Display" panose="02010000000000000000" pitchFamily="2" charset="0"/>
      <p:regular r:id="rId52"/>
    </p:embeddedFont>
    <p:embeddedFont>
      <p:font typeface="Agency FB" panose="020B0503020202020204" pitchFamily="34" charset="0"/>
      <p:regular r:id="rId53"/>
      <p:bold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 da Costa Van Dal" initials="PD" lastIdx="13" clrIdx="0">
    <p:extLst>
      <p:ext uri="{19B8F6BF-5375-455C-9EA6-DF929625EA0E}">
        <p15:presenceInfo xmlns:p15="http://schemas.microsoft.com/office/powerpoint/2012/main" userId="S::paula.costa@pr.senac.br::9ffcb126-dfda-4788-ad20-cf2171436f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7FE"/>
    <a:srgbClr val="1D376A"/>
    <a:srgbClr val="243669"/>
    <a:srgbClr val="F29021"/>
    <a:srgbClr val="0B4E94"/>
    <a:srgbClr val="243F75"/>
    <a:srgbClr val="3B89C9"/>
    <a:srgbClr val="90B5D0"/>
    <a:srgbClr val="1D3768"/>
    <a:srgbClr val="1F3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9BA3BC-2580-FF25-5280-2D7738DF9EC2}" v="29" dt="2024-07-24T22:39:16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5.fntdata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3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6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1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Alves Florindo" userId="S::rafael.florindo@docente.pr.senac.br::e6e7cf43-cd2d-447d-9d8d-7bd1dfdbfe03" providerId="AD" clId="Web-{089BA3BC-2580-FF25-5280-2D7738DF9EC2}"/>
    <pc:docChg chg="modSld">
      <pc:chgData name="Rafael Alves Florindo" userId="S::rafael.florindo@docente.pr.senac.br::e6e7cf43-cd2d-447d-9d8d-7bd1dfdbfe03" providerId="AD" clId="Web-{089BA3BC-2580-FF25-5280-2D7738DF9EC2}" dt="2024-07-24T22:39:16.303" v="15" actId="1076"/>
      <pc:docMkLst>
        <pc:docMk/>
      </pc:docMkLst>
      <pc:sldChg chg="modSp">
        <pc:chgData name="Rafael Alves Florindo" userId="S::rafael.florindo@docente.pr.senac.br::e6e7cf43-cd2d-447d-9d8d-7bd1dfdbfe03" providerId="AD" clId="Web-{089BA3BC-2580-FF25-5280-2D7738DF9EC2}" dt="2024-07-24T22:39:16.303" v="15" actId="1076"/>
        <pc:sldMkLst>
          <pc:docMk/>
          <pc:sldMk cId="2447837100" sldId="1431"/>
        </pc:sldMkLst>
        <pc:spChg chg="mod">
          <ac:chgData name="Rafael Alves Florindo" userId="S::rafael.florindo@docente.pr.senac.br::e6e7cf43-cd2d-447d-9d8d-7bd1dfdbfe03" providerId="AD" clId="Web-{089BA3BC-2580-FF25-5280-2D7738DF9EC2}" dt="2024-07-24T22:39:12.303" v="14" actId="20577"/>
          <ac:spMkLst>
            <pc:docMk/>
            <pc:sldMk cId="2447837100" sldId="1431"/>
            <ac:spMk id="3" creationId="{C585078A-3021-457E-8C8D-E2EF7442E7D8}"/>
          </ac:spMkLst>
        </pc:spChg>
        <pc:picChg chg="mod">
          <ac:chgData name="Rafael Alves Florindo" userId="S::rafael.florindo@docente.pr.senac.br::e6e7cf43-cd2d-447d-9d8d-7bd1dfdbfe03" providerId="AD" clId="Web-{089BA3BC-2580-FF25-5280-2D7738DF9EC2}" dt="2024-07-24T22:39:16.303" v="15" actId="1076"/>
          <ac:picMkLst>
            <pc:docMk/>
            <pc:sldMk cId="2447837100" sldId="1431"/>
            <ac:picMk id="5" creationId="{64C1C833-3B09-D1A5-AA49-B28103C7EDF6}"/>
          </ac:picMkLst>
        </pc:picChg>
      </pc:sldChg>
    </pc:docChg>
  </pc:docChgLst>
  <pc:docChgLst>
    <pc:chgData name="Rafael Alves Florindo" userId="S::rafael.florindo@docente.pr.senac.br::e6e7cf43-cd2d-447d-9d8d-7bd1dfdbfe03" providerId="AD" clId="Web-{3D4256F3-8968-E7D9-250B-E7F516377BA2}"/>
    <pc:docChg chg="addSld delSld modSld">
      <pc:chgData name="Rafael Alves Florindo" userId="S::rafael.florindo@docente.pr.senac.br::e6e7cf43-cd2d-447d-9d8d-7bd1dfdbfe03" providerId="AD" clId="Web-{3D4256F3-8968-E7D9-250B-E7F516377BA2}" dt="2024-07-05T23:34:52.490" v="783"/>
      <pc:docMkLst>
        <pc:docMk/>
      </pc:docMkLst>
      <pc:sldChg chg="del">
        <pc:chgData name="Rafael Alves Florindo" userId="S::rafael.florindo@docente.pr.senac.br::e6e7cf43-cd2d-447d-9d8d-7bd1dfdbfe03" providerId="AD" clId="Web-{3D4256F3-8968-E7D9-250B-E7F516377BA2}" dt="2024-07-05T21:59:17.903" v="13"/>
        <pc:sldMkLst>
          <pc:docMk/>
          <pc:sldMk cId="1459334048" sldId="1179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1"/>
        <pc:sldMkLst>
          <pc:docMk/>
          <pc:sldMk cId="3634485638" sldId="1237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903" v="12"/>
        <pc:sldMkLst>
          <pc:docMk/>
          <pc:sldMk cId="1274358768" sldId="1339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11"/>
        <pc:sldMkLst>
          <pc:docMk/>
          <pc:sldMk cId="3628121" sldId="1354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10"/>
        <pc:sldMkLst>
          <pc:docMk/>
          <pc:sldMk cId="1756476887" sldId="1386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9"/>
        <pc:sldMkLst>
          <pc:docMk/>
          <pc:sldMk cId="1065979583" sldId="1387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8"/>
        <pc:sldMkLst>
          <pc:docMk/>
          <pc:sldMk cId="3207191064" sldId="1388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6"/>
        <pc:sldMkLst>
          <pc:docMk/>
          <pc:sldMk cId="3020671956" sldId="1389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7"/>
        <pc:sldMkLst>
          <pc:docMk/>
          <pc:sldMk cId="1935102381" sldId="1390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5"/>
        <pc:sldMkLst>
          <pc:docMk/>
          <pc:sldMk cId="654536207" sldId="1392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4"/>
        <pc:sldMkLst>
          <pc:docMk/>
          <pc:sldMk cId="3831927639" sldId="1393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3"/>
        <pc:sldMkLst>
          <pc:docMk/>
          <pc:sldMk cId="329290496" sldId="1394"/>
        </pc:sldMkLst>
      </pc:sldChg>
      <pc:sldChg chg="del">
        <pc:chgData name="Rafael Alves Florindo" userId="S::rafael.florindo@docente.pr.senac.br::e6e7cf43-cd2d-447d-9d8d-7bd1dfdbfe03" providerId="AD" clId="Web-{3D4256F3-8968-E7D9-250B-E7F516377BA2}" dt="2024-07-05T21:59:17.887" v="2"/>
        <pc:sldMkLst>
          <pc:docMk/>
          <pc:sldMk cId="2815613626" sldId="1395"/>
        </pc:sldMkLst>
      </pc:sldChg>
      <pc:sldChg chg="modSp add del">
        <pc:chgData name="Rafael Alves Florindo" userId="S::rafael.florindo@docente.pr.senac.br::e6e7cf43-cd2d-447d-9d8d-7bd1dfdbfe03" providerId="AD" clId="Web-{3D4256F3-8968-E7D9-250B-E7F516377BA2}" dt="2024-07-05T23:20:30.591" v="666" actId="20577"/>
        <pc:sldMkLst>
          <pc:docMk/>
          <pc:sldMk cId="2244255521" sldId="1397"/>
        </pc:sldMkLst>
        <pc:spChg chg="mod">
          <ac:chgData name="Rafael Alves Florindo" userId="S::rafael.florindo@docente.pr.senac.br::e6e7cf43-cd2d-447d-9d8d-7bd1dfdbfe03" providerId="AD" clId="Web-{3D4256F3-8968-E7D9-250B-E7F516377BA2}" dt="2024-07-05T23:20:30.591" v="666" actId="20577"/>
          <ac:spMkLst>
            <pc:docMk/>
            <pc:sldMk cId="2244255521" sldId="1397"/>
            <ac:spMk id="3" creationId="{C585078A-3021-457E-8C8D-E2EF7442E7D8}"/>
          </ac:spMkLst>
        </pc:spChg>
      </pc:sldChg>
      <pc:sldChg chg="addSp modSp add">
        <pc:chgData name="Rafael Alves Florindo" userId="S::rafael.florindo@docente.pr.senac.br::e6e7cf43-cd2d-447d-9d8d-7bd1dfdbfe03" providerId="AD" clId="Web-{3D4256F3-8968-E7D9-250B-E7F516377BA2}" dt="2024-07-05T23:25:35.974" v="738" actId="1076"/>
        <pc:sldMkLst>
          <pc:docMk/>
          <pc:sldMk cId="3072299959" sldId="1398"/>
        </pc:sldMkLst>
        <pc:spChg chg="mod">
          <ac:chgData name="Rafael Alves Florindo" userId="S::rafael.florindo@docente.pr.senac.br::e6e7cf43-cd2d-447d-9d8d-7bd1dfdbfe03" providerId="AD" clId="Web-{3D4256F3-8968-E7D9-250B-E7F516377BA2}" dt="2024-07-05T23:25:28.098" v="735" actId="14100"/>
          <ac:spMkLst>
            <pc:docMk/>
            <pc:sldMk cId="3072299959" sldId="1398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3D4256F3-8968-E7D9-250B-E7F516377BA2}" dt="2024-07-05T23:25:35.974" v="738" actId="1076"/>
          <ac:picMkLst>
            <pc:docMk/>
            <pc:sldMk cId="3072299959" sldId="1398"/>
            <ac:picMk id="2" creationId="{59EB0F39-D9D9-F446-33CD-495152222DC0}"/>
          </ac:picMkLst>
        </pc:picChg>
      </pc:sldChg>
      <pc:sldChg chg="addSp modSp add replId">
        <pc:chgData name="Rafael Alves Florindo" userId="S::rafael.florindo@docente.pr.senac.br::e6e7cf43-cd2d-447d-9d8d-7bd1dfdbfe03" providerId="AD" clId="Web-{3D4256F3-8968-E7D9-250B-E7F516377BA2}" dt="2024-07-05T23:27:00.038" v="747" actId="1076"/>
        <pc:sldMkLst>
          <pc:docMk/>
          <pc:sldMk cId="3372532944" sldId="1399"/>
        </pc:sldMkLst>
        <pc:spChg chg="mod">
          <ac:chgData name="Rafael Alves Florindo" userId="S::rafael.florindo@docente.pr.senac.br::e6e7cf43-cd2d-447d-9d8d-7bd1dfdbfe03" providerId="AD" clId="Web-{3D4256F3-8968-E7D9-250B-E7F516377BA2}" dt="2024-07-05T23:26:52.960" v="744" actId="14100"/>
          <ac:spMkLst>
            <pc:docMk/>
            <pc:sldMk cId="3372532944" sldId="1399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00:35.282" v="24" actId="20577"/>
          <ac:spMkLst>
            <pc:docMk/>
            <pc:sldMk cId="3372532944" sldId="1399"/>
            <ac:spMk id="4" creationId="{101F857A-64B7-45F7-B80A-A6B0349D18CE}"/>
          </ac:spMkLst>
        </pc:spChg>
        <pc:picChg chg="add mod">
          <ac:chgData name="Rafael Alves Florindo" userId="S::rafael.florindo@docente.pr.senac.br::e6e7cf43-cd2d-447d-9d8d-7bd1dfdbfe03" providerId="AD" clId="Web-{3D4256F3-8968-E7D9-250B-E7F516377BA2}" dt="2024-07-05T23:27:00.038" v="747" actId="1076"/>
          <ac:picMkLst>
            <pc:docMk/>
            <pc:sldMk cId="3372532944" sldId="1399"/>
            <ac:picMk id="2" creationId="{E7C7DB59-8DD7-19A7-0838-75E91C4053D2}"/>
          </ac:picMkLst>
        </pc:picChg>
      </pc:sldChg>
      <pc:sldChg chg="addSp modSp add">
        <pc:chgData name="Rafael Alves Florindo" userId="S::rafael.florindo@docente.pr.senac.br::e6e7cf43-cd2d-447d-9d8d-7bd1dfdbfe03" providerId="AD" clId="Web-{3D4256F3-8968-E7D9-250B-E7F516377BA2}" dt="2024-07-05T23:27:52.774" v="749" actId="1076"/>
        <pc:sldMkLst>
          <pc:docMk/>
          <pc:sldMk cId="3100327425" sldId="1400"/>
        </pc:sldMkLst>
        <pc:picChg chg="add mod">
          <ac:chgData name="Rafael Alves Florindo" userId="S::rafael.florindo@docente.pr.senac.br::e6e7cf43-cd2d-447d-9d8d-7bd1dfdbfe03" providerId="AD" clId="Web-{3D4256F3-8968-E7D9-250B-E7F516377BA2}" dt="2024-07-05T23:27:52.774" v="749" actId="1076"/>
          <ac:picMkLst>
            <pc:docMk/>
            <pc:sldMk cId="3100327425" sldId="1400"/>
            <ac:picMk id="2" creationId="{02DB7ADB-FB33-FA3E-FE63-8650613FC202}"/>
          </ac:picMkLst>
        </pc:picChg>
      </pc:sldChg>
      <pc:sldChg chg="addSp delSp modSp add">
        <pc:chgData name="Rafael Alves Florindo" userId="S::rafael.florindo@docente.pr.senac.br::e6e7cf43-cd2d-447d-9d8d-7bd1dfdbfe03" providerId="AD" clId="Web-{3D4256F3-8968-E7D9-250B-E7F516377BA2}" dt="2024-07-05T23:29:41.246" v="755" actId="14100"/>
        <pc:sldMkLst>
          <pc:docMk/>
          <pc:sldMk cId="1761727618" sldId="1401"/>
        </pc:sldMkLst>
        <pc:spChg chg="mod">
          <ac:chgData name="Rafael Alves Florindo" userId="S::rafael.florindo@docente.pr.senac.br::e6e7cf43-cd2d-447d-9d8d-7bd1dfdbfe03" providerId="AD" clId="Web-{3D4256F3-8968-E7D9-250B-E7F516377BA2}" dt="2024-07-05T23:29:41.246" v="755" actId="14100"/>
          <ac:spMkLst>
            <pc:docMk/>
            <pc:sldMk cId="1761727618" sldId="1401"/>
            <ac:spMk id="3" creationId="{C585078A-3021-457E-8C8D-E2EF7442E7D8}"/>
          </ac:spMkLst>
        </pc:spChg>
        <pc:picChg chg="add del mod">
          <ac:chgData name="Rafael Alves Florindo" userId="S::rafael.florindo@docente.pr.senac.br::e6e7cf43-cd2d-447d-9d8d-7bd1dfdbfe03" providerId="AD" clId="Web-{3D4256F3-8968-E7D9-250B-E7F516377BA2}" dt="2024-07-05T23:29:20.808" v="751"/>
          <ac:picMkLst>
            <pc:docMk/>
            <pc:sldMk cId="1761727618" sldId="1401"/>
            <ac:picMk id="2" creationId="{4BABF3E8-8241-060E-1C1A-12CCD9D708E3}"/>
          </ac:picMkLst>
        </pc:picChg>
        <pc:picChg chg="add mod">
          <ac:chgData name="Rafael Alves Florindo" userId="S::rafael.florindo@docente.pr.senac.br::e6e7cf43-cd2d-447d-9d8d-7bd1dfdbfe03" providerId="AD" clId="Web-{3D4256F3-8968-E7D9-250B-E7F516377BA2}" dt="2024-07-05T23:29:37.027" v="754" actId="1076"/>
          <ac:picMkLst>
            <pc:docMk/>
            <pc:sldMk cId="1761727618" sldId="1401"/>
            <ac:picMk id="5" creationId="{6C071CFA-73AA-A34E-B185-652FBFD4C257}"/>
          </ac:picMkLst>
        </pc:picChg>
      </pc:sldChg>
      <pc:sldChg chg="addSp modSp add replId">
        <pc:chgData name="Rafael Alves Florindo" userId="S::rafael.florindo@docente.pr.senac.br::e6e7cf43-cd2d-447d-9d8d-7bd1dfdbfe03" providerId="AD" clId="Web-{3D4256F3-8968-E7D9-250B-E7F516377BA2}" dt="2024-07-05T23:30:00.074" v="758"/>
        <pc:sldMkLst>
          <pc:docMk/>
          <pc:sldMk cId="3890346551" sldId="1402"/>
        </pc:sldMkLst>
        <pc:spChg chg="mod">
          <ac:chgData name="Rafael Alves Florindo" userId="S::rafael.florindo@docente.pr.senac.br::e6e7cf43-cd2d-447d-9d8d-7bd1dfdbfe03" providerId="AD" clId="Web-{3D4256F3-8968-E7D9-250B-E7F516377BA2}" dt="2024-07-05T23:30:00.074" v="758"/>
          <ac:spMkLst>
            <pc:docMk/>
            <pc:sldMk cId="3890346551" sldId="1402"/>
            <ac:spMk id="3" creationId="{C585078A-3021-457E-8C8D-E2EF7442E7D8}"/>
          </ac:spMkLst>
        </pc:spChg>
        <pc:picChg chg="add">
          <ac:chgData name="Rafael Alves Florindo" userId="S::rafael.florindo@docente.pr.senac.br::e6e7cf43-cd2d-447d-9d8d-7bd1dfdbfe03" providerId="AD" clId="Web-{3D4256F3-8968-E7D9-250B-E7F516377BA2}" dt="2024-07-05T23:29:52.902" v="756"/>
          <ac:picMkLst>
            <pc:docMk/>
            <pc:sldMk cId="3890346551" sldId="1402"/>
            <ac:picMk id="5" creationId="{C4D99966-0E64-673D-4DB4-808B85F48451}"/>
          </ac:picMkLst>
        </pc:picChg>
      </pc:sldChg>
      <pc:sldChg chg="addSp delSp modSp add mod replId setBg setClrOvrMap">
        <pc:chgData name="Rafael Alves Florindo" userId="S::rafael.florindo@docente.pr.senac.br::e6e7cf43-cd2d-447d-9d8d-7bd1dfdbfe03" providerId="AD" clId="Web-{3D4256F3-8968-E7D9-250B-E7F516377BA2}" dt="2024-07-05T23:18:11.556" v="642" actId="20577"/>
        <pc:sldMkLst>
          <pc:docMk/>
          <pc:sldMk cId="4007211933" sldId="1403"/>
        </pc:sldMkLst>
        <pc:spChg chg="del mod">
          <ac:chgData name="Rafael Alves Florindo" userId="S::rafael.florindo@docente.pr.senac.br::e6e7cf43-cd2d-447d-9d8d-7bd1dfdbfe03" providerId="AD" clId="Web-{3D4256F3-8968-E7D9-250B-E7F516377BA2}" dt="2024-07-05T23:17:00.851" v="639"/>
          <ac:spMkLst>
            <pc:docMk/>
            <pc:sldMk cId="4007211933" sldId="1403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3:18:11.556" v="642" actId="20577"/>
          <ac:spMkLst>
            <pc:docMk/>
            <pc:sldMk cId="4007211933" sldId="1403"/>
            <ac:spMk id="4" creationId="{101F857A-64B7-45F7-B80A-A6B0349D18CE}"/>
          </ac:spMkLst>
        </pc:spChg>
        <pc:spChg chg="add">
          <ac:chgData name="Rafael Alves Florindo" userId="S::rafael.florindo@docente.pr.senac.br::e6e7cf43-cd2d-447d-9d8d-7bd1dfdbfe03" providerId="AD" clId="Web-{3D4256F3-8968-E7D9-250B-E7F516377BA2}" dt="2024-07-05T23:17:13.633" v="640"/>
          <ac:spMkLst>
            <pc:docMk/>
            <pc:sldMk cId="4007211933" sldId="1403"/>
            <ac:spMk id="10" creationId="{71B2258F-86CA-4D4D-8270-BC05FCDEBFB3}"/>
          </ac:spMkLst>
        </pc:spChg>
        <pc:picChg chg="add">
          <ac:chgData name="Rafael Alves Florindo" userId="S::rafael.florindo@docente.pr.senac.br::e6e7cf43-cd2d-447d-9d8d-7bd1dfdbfe03" providerId="AD" clId="Web-{3D4256F3-8968-E7D9-250B-E7F516377BA2}" dt="2024-07-05T23:17:13.633" v="640"/>
          <ac:picMkLst>
            <pc:docMk/>
            <pc:sldMk cId="4007211933" sldId="1403"/>
            <ac:picMk id="6" creationId="{CCE78A43-3DB4-50CF-51CF-4530B2A15935}"/>
          </ac:picMkLst>
        </pc:pic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29:24.303" v="196" actId="20577"/>
        <pc:sldMkLst>
          <pc:docMk/>
          <pc:sldMk cId="2652565968" sldId="1404"/>
        </pc:sldMkLst>
        <pc:spChg chg="mod">
          <ac:chgData name="Rafael Alves Florindo" userId="S::rafael.florindo@docente.pr.senac.br::e6e7cf43-cd2d-447d-9d8d-7bd1dfdbfe03" providerId="AD" clId="Web-{3D4256F3-8968-E7D9-250B-E7F516377BA2}" dt="2024-07-05T22:29:24.303" v="196" actId="20577"/>
          <ac:spMkLst>
            <pc:docMk/>
            <pc:sldMk cId="2652565968" sldId="1404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28:22.080" v="184" actId="14100"/>
          <ac:spMkLst>
            <pc:docMk/>
            <pc:sldMk cId="2652565968" sldId="1404"/>
            <ac:spMk id="4" creationId="{101F857A-64B7-45F7-B80A-A6B0349D18CE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29:34.288" v="202" actId="20577"/>
        <pc:sldMkLst>
          <pc:docMk/>
          <pc:sldMk cId="2023236484" sldId="1405"/>
        </pc:sldMkLst>
        <pc:spChg chg="mod">
          <ac:chgData name="Rafael Alves Florindo" userId="S::rafael.florindo@docente.pr.senac.br::e6e7cf43-cd2d-447d-9d8d-7bd1dfdbfe03" providerId="AD" clId="Web-{3D4256F3-8968-E7D9-250B-E7F516377BA2}" dt="2024-07-05T22:29:34.288" v="202" actId="20577"/>
          <ac:spMkLst>
            <pc:docMk/>
            <pc:sldMk cId="2023236484" sldId="1405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0:16.073" v="207" actId="20577"/>
        <pc:sldMkLst>
          <pc:docMk/>
          <pc:sldMk cId="1306399806" sldId="1406"/>
        </pc:sldMkLst>
        <pc:spChg chg="mod">
          <ac:chgData name="Rafael Alves Florindo" userId="S::rafael.florindo@docente.pr.senac.br::e6e7cf43-cd2d-447d-9d8d-7bd1dfdbfe03" providerId="AD" clId="Web-{3D4256F3-8968-E7D9-250B-E7F516377BA2}" dt="2024-07-05T22:30:16.073" v="207" actId="20577"/>
          <ac:spMkLst>
            <pc:docMk/>
            <pc:sldMk cId="1306399806" sldId="1406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1:10.764" v="227" actId="20577"/>
        <pc:sldMkLst>
          <pc:docMk/>
          <pc:sldMk cId="1457737077" sldId="1407"/>
        </pc:sldMkLst>
        <pc:spChg chg="mod">
          <ac:chgData name="Rafael Alves Florindo" userId="S::rafael.florindo@docente.pr.senac.br::e6e7cf43-cd2d-447d-9d8d-7bd1dfdbfe03" providerId="AD" clId="Web-{3D4256F3-8968-E7D9-250B-E7F516377BA2}" dt="2024-07-05T22:31:10.764" v="227" actId="20577"/>
          <ac:spMkLst>
            <pc:docMk/>
            <pc:sldMk cId="1457737077" sldId="1407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30:34.965" v="215" actId="14100"/>
          <ac:spMkLst>
            <pc:docMk/>
            <pc:sldMk cId="1457737077" sldId="1407"/>
            <ac:spMk id="4" creationId="{101F857A-64B7-45F7-B80A-A6B0349D18CE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1:23.342" v="233" actId="20577"/>
        <pc:sldMkLst>
          <pc:docMk/>
          <pc:sldMk cId="2356962551" sldId="1408"/>
        </pc:sldMkLst>
        <pc:spChg chg="mod">
          <ac:chgData name="Rafael Alves Florindo" userId="S::rafael.florindo@docente.pr.senac.br::e6e7cf43-cd2d-447d-9d8d-7bd1dfdbfe03" providerId="AD" clId="Web-{3D4256F3-8968-E7D9-250B-E7F516377BA2}" dt="2024-07-05T22:31:23.342" v="233" actId="20577"/>
          <ac:spMkLst>
            <pc:docMk/>
            <pc:sldMk cId="2356962551" sldId="1408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1:35.656" v="243" actId="20577"/>
        <pc:sldMkLst>
          <pc:docMk/>
          <pc:sldMk cId="3320423084" sldId="1409"/>
        </pc:sldMkLst>
        <pc:spChg chg="mod">
          <ac:chgData name="Rafael Alves Florindo" userId="S::rafael.florindo@docente.pr.senac.br::e6e7cf43-cd2d-447d-9d8d-7bd1dfdbfe03" providerId="AD" clId="Web-{3D4256F3-8968-E7D9-250B-E7F516377BA2}" dt="2024-07-05T22:31:35.656" v="243" actId="20577"/>
          <ac:spMkLst>
            <pc:docMk/>
            <pc:sldMk cId="3320423084" sldId="1409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1:44.047" v="251" actId="20577"/>
        <pc:sldMkLst>
          <pc:docMk/>
          <pc:sldMk cId="172376846" sldId="1410"/>
        </pc:sldMkLst>
        <pc:spChg chg="mod">
          <ac:chgData name="Rafael Alves Florindo" userId="S::rafael.florindo@docente.pr.senac.br::e6e7cf43-cd2d-447d-9d8d-7bd1dfdbfe03" providerId="AD" clId="Web-{3D4256F3-8968-E7D9-250B-E7F516377BA2}" dt="2024-07-05T22:31:44.047" v="251" actId="20577"/>
          <ac:spMkLst>
            <pc:docMk/>
            <pc:sldMk cId="172376846" sldId="1410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2:01.720" v="256" actId="20577"/>
        <pc:sldMkLst>
          <pc:docMk/>
          <pc:sldMk cId="3700860119" sldId="1411"/>
        </pc:sldMkLst>
        <pc:spChg chg="mod">
          <ac:chgData name="Rafael Alves Florindo" userId="S::rafael.florindo@docente.pr.senac.br::e6e7cf43-cd2d-447d-9d8d-7bd1dfdbfe03" providerId="AD" clId="Web-{3D4256F3-8968-E7D9-250B-E7F516377BA2}" dt="2024-07-05T22:32:01.720" v="256" actId="20577"/>
          <ac:spMkLst>
            <pc:docMk/>
            <pc:sldMk cId="3700860119" sldId="1411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2:49.175" v="275" actId="20577"/>
        <pc:sldMkLst>
          <pc:docMk/>
          <pc:sldMk cId="2712529357" sldId="1412"/>
        </pc:sldMkLst>
        <pc:spChg chg="mod">
          <ac:chgData name="Rafael Alves Florindo" userId="S::rafael.florindo@docente.pr.senac.br::e6e7cf43-cd2d-447d-9d8d-7bd1dfdbfe03" providerId="AD" clId="Web-{3D4256F3-8968-E7D9-250B-E7F516377BA2}" dt="2024-07-05T22:32:49.175" v="275" actId="20577"/>
          <ac:spMkLst>
            <pc:docMk/>
            <pc:sldMk cId="2712529357" sldId="1412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32:13.017" v="265" actId="20577"/>
          <ac:spMkLst>
            <pc:docMk/>
            <pc:sldMk cId="2712529357" sldId="1412"/>
            <ac:spMk id="4" creationId="{101F857A-64B7-45F7-B80A-A6B0349D18CE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2:59.145" v="281" actId="20577"/>
        <pc:sldMkLst>
          <pc:docMk/>
          <pc:sldMk cId="653619969" sldId="1413"/>
        </pc:sldMkLst>
        <pc:spChg chg="mod">
          <ac:chgData name="Rafael Alves Florindo" userId="S::rafael.florindo@docente.pr.senac.br::e6e7cf43-cd2d-447d-9d8d-7bd1dfdbfe03" providerId="AD" clId="Web-{3D4256F3-8968-E7D9-250B-E7F516377BA2}" dt="2024-07-05T22:32:59.145" v="281" actId="20577"/>
          <ac:spMkLst>
            <pc:docMk/>
            <pc:sldMk cId="653619969" sldId="1413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3:09.583" v="289" actId="20577"/>
        <pc:sldMkLst>
          <pc:docMk/>
          <pc:sldMk cId="4243602016" sldId="1414"/>
        </pc:sldMkLst>
        <pc:spChg chg="mod">
          <ac:chgData name="Rafael Alves Florindo" userId="S::rafael.florindo@docente.pr.senac.br::e6e7cf43-cd2d-447d-9d8d-7bd1dfdbfe03" providerId="AD" clId="Web-{3D4256F3-8968-E7D9-250B-E7F516377BA2}" dt="2024-07-05T22:33:09.583" v="289" actId="20577"/>
          <ac:spMkLst>
            <pc:docMk/>
            <pc:sldMk cId="4243602016" sldId="1414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3:18.193" v="293" actId="20577"/>
        <pc:sldMkLst>
          <pc:docMk/>
          <pc:sldMk cId="2247754130" sldId="1415"/>
        </pc:sldMkLst>
        <pc:spChg chg="mod">
          <ac:chgData name="Rafael Alves Florindo" userId="S::rafael.florindo@docente.pr.senac.br::e6e7cf43-cd2d-447d-9d8d-7bd1dfdbfe03" providerId="AD" clId="Web-{3D4256F3-8968-E7D9-250B-E7F516377BA2}" dt="2024-07-05T22:33:18.193" v="293" actId="20577"/>
          <ac:spMkLst>
            <pc:docMk/>
            <pc:sldMk cId="2247754130" sldId="1415"/>
            <ac:spMk id="3" creationId="{C585078A-3021-457E-8C8D-E2EF7442E7D8}"/>
          </ac:spMkLst>
        </pc:spChg>
      </pc:sldChg>
      <pc:sldChg chg="addSp modSp add replId">
        <pc:chgData name="Rafael Alves Florindo" userId="S::rafael.florindo@docente.pr.senac.br::e6e7cf43-cd2d-447d-9d8d-7bd1dfdbfe03" providerId="AD" clId="Web-{3D4256F3-8968-E7D9-250B-E7F516377BA2}" dt="2024-07-05T22:35:07.047" v="315" actId="20577"/>
        <pc:sldMkLst>
          <pc:docMk/>
          <pc:sldMk cId="3086186525" sldId="1416"/>
        </pc:sldMkLst>
        <pc:spChg chg="mod">
          <ac:chgData name="Rafael Alves Florindo" userId="S::rafael.florindo@docente.pr.senac.br::e6e7cf43-cd2d-447d-9d8d-7bd1dfdbfe03" providerId="AD" clId="Web-{3D4256F3-8968-E7D9-250B-E7F516377BA2}" dt="2024-07-05T22:35:07.047" v="315" actId="20577"/>
          <ac:spMkLst>
            <pc:docMk/>
            <pc:sldMk cId="3086186525" sldId="1416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33:43.241" v="300" actId="20577"/>
          <ac:spMkLst>
            <pc:docMk/>
            <pc:sldMk cId="3086186525" sldId="1416"/>
            <ac:spMk id="4" creationId="{101F857A-64B7-45F7-B80A-A6B0349D18CE}"/>
          </ac:spMkLst>
        </pc:spChg>
        <pc:picChg chg="add mod">
          <ac:chgData name="Rafael Alves Florindo" userId="S::rafael.florindo@docente.pr.senac.br::e6e7cf43-cd2d-447d-9d8d-7bd1dfdbfe03" providerId="AD" clId="Web-{3D4256F3-8968-E7D9-250B-E7F516377BA2}" dt="2024-07-05T22:33:55.851" v="302" actId="1076"/>
          <ac:picMkLst>
            <pc:docMk/>
            <pc:sldMk cId="3086186525" sldId="1416"/>
            <ac:picMk id="2" creationId="{CB67771A-843E-9A29-CDFC-B390E0126301}"/>
          </ac:picMkLst>
        </pc:picChg>
      </pc:sldChg>
      <pc:sldChg chg="delSp modSp add replId">
        <pc:chgData name="Rafael Alves Florindo" userId="S::rafael.florindo@docente.pr.senac.br::e6e7cf43-cd2d-447d-9d8d-7bd1dfdbfe03" providerId="AD" clId="Web-{3D4256F3-8968-E7D9-250B-E7F516377BA2}" dt="2024-07-05T22:35:38.596" v="325" actId="20577"/>
        <pc:sldMkLst>
          <pc:docMk/>
          <pc:sldMk cId="1102967919" sldId="1417"/>
        </pc:sldMkLst>
        <pc:spChg chg="mod">
          <ac:chgData name="Rafael Alves Florindo" userId="S::rafael.florindo@docente.pr.senac.br::e6e7cf43-cd2d-447d-9d8d-7bd1dfdbfe03" providerId="AD" clId="Web-{3D4256F3-8968-E7D9-250B-E7F516377BA2}" dt="2024-07-05T22:35:38.596" v="325" actId="20577"/>
          <ac:spMkLst>
            <pc:docMk/>
            <pc:sldMk cId="1102967919" sldId="1417"/>
            <ac:spMk id="3" creationId="{C585078A-3021-457E-8C8D-E2EF7442E7D8}"/>
          </ac:spMkLst>
        </pc:spChg>
        <pc:picChg chg="del">
          <ac:chgData name="Rafael Alves Florindo" userId="S::rafael.florindo@docente.pr.senac.br::e6e7cf43-cd2d-447d-9d8d-7bd1dfdbfe03" providerId="AD" clId="Web-{3D4256F3-8968-E7D9-250B-E7F516377BA2}" dt="2024-07-05T22:34:53.620" v="311"/>
          <ac:picMkLst>
            <pc:docMk/>
            <pc:sldMk cId="1102967919" sldId="1417"/>
            <ac:picMk id="2" creationId="{CB67771A-843E-9A29-CDFC-B390E0126301}"/>
          </ac:picMkLst>
        </pc:pic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5:49.753" v="331" actId="20577"/>
        <pc:sldMkLst>
          <pc:docMk/>
          <pc:sldMk cId="3637512370" sldId="1418"/>
        </pc:sldMkLst>
        <pc:spChg chg="mod">
          <ac:chgData name="Rafael Alves Florindo" userId="S::rafael.florindo@docente.pr.senac.br::e6e7cf43-cd2d-447d-9d8d-7bd1dfdbfe03" providerId="AD" clId="Web-{3D4256F3-8968-E7D9-250B-E7F516377BA2}" dt="2024-07-05T22:35:49.753" v="331" actId="20577"/>
          <ac:spMkLst>
            <pc:docMk/>
            <pc:sldMk cId="3637512370" sldId="1418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6:17.145" v="341" actId="20577"/>
        <pc:sldMkLst>
          <pc:docMk/>
          <pc:sldMk cId="3369676072" sldId="1419"/>
        </pc:sldMkLst>
        <pc:spChg chg="mod">
          <ac:chgData name="Rafael Alves Florindo" userId="S::rafael.florindo@docente.pr.senac.br::e6e7cf43-cd2d-447d-9d8d-7bd1dfdbfe03" providerId="AD" clId="Web-{3D4256F3-8968-E7D9-250B-E7F516377BA2}" dt="2024-07-05T22:36:17.145" v="341" actId="20577"/>
          <ac:spMkLst>
            <pc:docMk/>
            <pc:sldMk cId="3369676072" sldId="1419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6:37.756" v="350" actId="20577"/>
        <pc:sldMkLst>
          <pc:docMk/>
          <pc:sldMk cId="3724461596" sldId="1420"/>
        </pc:sldMkLst>
        <pc:spChg chg="mod">
          <ac:chgData name="Rafael Alves Florindo" userId="S::rafael.florindo@docente.pr.senac.br::e6e7cf43-cd2d-447d-9d8d-7bd1dfdbfe03" providerId="AD" clId="Web-{3D4256F3-8968-E7D9-250B-E7F516377BA2}" dt="2024-07-05T22:36:37.756" v="350" actId="20577"/>
          <ac:spMkLst>
            <pc:docMk/>
            <pc:sldMk cId="3724461596" sldId="1420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8:31.543" v="367" actId="20577"/>
        <pc:sldMkLst>
          <pc:docMk/>
          <pc:sldMk cId="468236282" sldId="1421"/>
        </pc:sldMkLst>
        <pc:spChg chg="mod">
          <ac:chgData name="Rafael Alves Florindo" userId="S::rafael.florindo@docente.pr.senac.br::e6e7cf43-cd2d-447d-9d8d-7bd1dfdbfe03" providerId="AD" clId="Web-{3D4256F3-8968-E7D9-250B-E7F516377BA2}" dt="2024-07-05T22:38:31.543" v="367" actId="20577"/>
          <ac:spMkLst>
            <pc:docMk/>
            <pc:sldMk cId="468236282" sldId="1421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8:42.247" v="374" actId="20577"/>
        <pc:sldMkLst>
          <pc:docMk/>
          <pc:sldMk cId="1185400240" sldId="1422"/>
        </pc:sldMkLst>
        <pc:spChg chg="mod">
          <ac:chgData name="Rafael Alves Florindo" userId="S::rafael.florindo@docente.pr.senac.br::e6e7cf43-cd2d-447d-9d8d-7bd1dfdbfe03" providerId="AD" clId="Web-{3D4256F3-8968-E7D9-250B-E7F516377BA2}" dt="2024-07-05T22:38:42.247" v="374" actId="20577"/>
          <ac:spMkLst>
            <pc:docMk/>
            <pc:sldMk cId="1185400240" sldId="1422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8:49.826" v="381" actId="20577"/>
        <pc:sldMkLst>
          <pc:docMk/>
          <pc:sldMk cId="1174555104" sldId="1423"/>
        </pc:sldMkLst>
        <pc:spChg chg="mod">
          <ac:chgData name="Rafael Alves Florindo" userId="S::rafael.florindo@docente.pr.senac.br::e6e7cf43-cd2d-447d-9d8d-7bd1dfdbfe03" providerId="AD" clId="Web-{3D4256F3-8968-E7D9-250B-E7F516377BA2}" dt="2024-07-05T22:38:49.826" v="381" actId="20577"/>
          <ac:spMkLst>
            <pc:docMk/>
            <pc:sldMk cId="1174555104" sldId="1423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39:55.830" v="386" actId="20577"/>
        <pc:sldMkLst>
          <pc:docMk/>
          <pc:sldMk cId="571554395" sldId="1424"/>
        </pc:sldMkLst>
        <pc:spChg chg="mod">
          <ac:chgData name="Rafael Alves Florindo" userId="S::rafael.florindo@docente.pr.senac.br::e6e7cf43-cd2d-447d-9d8d-7bd1dfdbfe03" providerId="AD" clId="Web-{3D4256F3-8968-E7D9-250B-E7F516377BA2}" dt="2024-07-05T22:39:55.830" v="386" actId="20577"/>
          <ac:spMkLst>
            <pc:docMk/>
            <pc:sldMk cId="571554395" sldId="1424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43:59.505" v="404" actId="20577"/>
        <pc:sldMkLst>
          <pc:docMk/>
          <pc:sldMk cId="1712166469" sldId="1425"/>
        </pc:sldMkLst>
        <pc:spChg chg="mod">
          <ac:chgData name="Rafael Alves Florindo" userId="S::rafael.florindo@docente.pr.senac.br::e6e7cf43-cd2d-447d-9d8d-7bd1dfdbfe03" providerId="AD" clId="Web-{3D4256F3-8968-E7D9-250B-E7F516377BA2}" dt="2024-07-05T22:43:59.505" v="404" actId="20577"/>
          <ac:spMkLst>
            <pc:docMk/>
            <pc:sldMk cId="1712166469" sldId="1425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2:40:07.486" v="392" actId="20577"/>
          <ac:spMkLst>
            <pc:docMk/>
            <pc:sldMk cId="1712166469" sldId="1425"/>
            <ac:spMk id="4" creationId="{101F857A-64B7-45F7-B80A-A6B0349D18CE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44:20.068" v="410" actId="20577"/>
        <pc:sldMkLst>
          <pc:docMk/>
          <pc:sldMk cId="64726898" sldId="1426"/>
        </pc:sldMkLst>
        <pc:spChg chg="mod">
          <ac:chgData name="Rafael Alves Florindo" userId="S::rafael.florindo@docente.pr.senac.br::e6e7cf43-cd2d-447d-9d8d-7bd1dfdbfe03" providerId="AD" clId="Web-{3D4256F3-8968-E7D9-250B-E7F516377BA2}" dt="2024-07-05T22:44:20.068" v="410" actId="20577"/>
          <ac:spMkLst>
            <pc:docMk/>
            <pc:sldMk cId="64726898" sldId="1426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45:03.822" v="416" actId="20577"/>
        <pc:sldMkLst>
          <pc:docMk/>
          <pc:sldMk cId="492562275" sldId="1427"/>
        </pc:sldMkLst>
        <pc:spChg chg="mod">
          <ac:chgData name="Rafael Alves Florindo" userId="S::rafael.florindo@docente.pr.senac.br::e6e7cf43-cd2d-447d-9d8d-7bd1dfdbfe03" providerId="AD" clId="Web-{3D4256F3-8968-E7D9-250B-E7F516377BA2}" dt="2024-07-05T22:45:03.822" v="416" actId="20577"/>
          <ac:spMkLst>
            <pc:docMk/>
            <pc:sldMk cId="492562275" sldId="1427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45:39.511" v="428" actId="20577"/>
        <pc:sldMkLst>
          <pc:docMk/>
          <pc:sldMk cId="3249212990" sldId="1428"/>
        </pc:sldMkLst>
        <pc:spChg chg="mod">
          <ac:chgData name="Rafael Alves Florindo" userId="S::rafael.florindo@docente.pr.senac.br::e6e7cf43-cd2d-447d-9d8d-7bd1dfdbfe03" providerId="AD" clId="Web-{3D4256F3-8968-E7D9-250B-E7F516377BA2}" dt="2024-07-05T22:45:39.511" v="428" actId="20577"/>
          <ac:spMkLst>
            <pc:docMk/>
            <pc:sldMk cId="3249212990" sldId="1428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45:50.731" v="437" actId="20577"/>
        <pc:sldMkLst>
          <pc:docMk/>
          <pc:sldMk cId="1512063770" sldId="1429"/>
        </pc:sldMkLst>
        <pc:spChg chg="mod">
          <ac:chgData name="Rafael Alves Florindo" userId="S::rafael.florindo@docente.pr.senac.br::e6e7cf43-cd2d-447d-9d8d-7bd1dfdbfe03" providerId="AD" clId="Web-{3D4256F3-8968-E7D9-250B-E7F516377BA2}" dt="2024-07-05T22:45:50.731" v="437" actId="20577"/>
          <ac:spMkLst>
            <pc:docMk/>
            <pc:sldMk cId="1512063770" sldId="1429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3D4256F3-8968-E7D9-250B-E7F516377BA2}" dt="2024-07-05T22:54:25.769" v="442" actId="20577"/>
        <pc:sldMkLst>
          <pc:docMk/>
          <pc:sldMk cId="1326537889" sldId="1430"/>
        </pc:sldMkLst>
        <pc:spChg chg="mod">
          <ac:chgData name="Rafael Alves Florindo" userId="S::rafael.florindo@docente.pr.senac.br::e6e7cf43-cd2d-447d-9d8d-7bd1dfdbfe03" providerId="AD" clId="Web-{3D4256F3-8968-E7D9-250B-E7F516377BA2}" dt="2024-07-05T22:54:25.769" v="442" actId="20577"/>
          <ac:spMkLst>
            <pc:docMk/>
            <pc:sldMk cId="1326537889" sldId="1430"/>
            <ac:spMk id="3" creationId="{C585078A-3021-457E-8C8D-E2EF7442E7D8}"/>
          </ac:spMkLst>
        </pc:spChg>
      </pc:sldChg>
      <pc:sldChg chg="addSp delSp modSp add modNotes">
        <pc:chgData name="Rafael Alves Florindo" userId="S::rafael.florindo@docente.pr.senac.br::e6e7cf43-cd2d-447d-9d8d-7bd1dfdbfe03" providerId="AD" clId="Web-{3D4256F3-8968-E7D9-250B-E7F516377BA2}" dt="2024-07-05T23:34:52.490" v="783"/>
        <pc:sldMkLst>
          <pc:docMk/>
          <pc:sldMk cId="2447837100" sldId="1431"/>
        </pc:sldMkLst>
        <pc:spChg chg="del">
          <ac:chgData name="Rafael Alves Florindo" userId="S::rafael.florindo@docente.pr.senac.br::e6e7cf43-cd2d-447d-9d8d-7bd1dfdbfe03" providerId="AD" clId="Web-{3D4256F3-8968-E7D9-250B-E7F516377BA2}" dt="2024-07-05T23:06:16.678" v="579"/>
          <ac:spMkLst>
            <pc:docMk/>
            <pc:sldMk cId="2447837100" sldId="1431"/>
            <ac:spMk id="2" creationId="{AC051CC1-AA5F-4C19-BF2A-2B5A691794C0}"/>
          </ac:spMkLst>
        </pc:spChg>
        <pc:spChg chg="mod">
          <ac:chgData name="Rafael Alves Florindo" userId="S::rafael.florindo@docente.pr.senac.br::e6e7cf43-cd2d-447d-9d8d-7bd1dfdbfe03" providerId="AD" clId="Web-{3D4256F3-8968-E7D9-250B-E7F516377BA2}" dt="2024-07-05T23:32:11.218" v="771" actId="20577"/>
          <ac:spMkLst>
            <pc:docMk/>
            <pc:sldMk cId="2447837100" sldId="1431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3D4256F3-8968-E7D9-250B-E7F516377BA2}" dt="2024-07-05T23:31:46.202" v="766" actId="1076"/>
          <ac:picMkLst>
            <pc:docMk/>
            <pc:sldMk cId="2447837100" sldId="1431"/>
            <ac:picMk id="5" creationId="{64C1C833-3B09-D1A5-AA49-B28103C7EDF6}"/>
          </ac:picMkLst>
        </pc:picChg>
      </pc:sldChg>
      <pc:sldChg chg="add replId">
        <pc:chgData name="Rafael Alves Florindo" userId="S::rafael.florindo@docente.pr.senac.br::e6e7cf43-cd2d-447d-9d8d-7bd1dfdbfe03" providerId="AD" clId="Web-{3D4256F3-8968-E7D9-250B-E7F516377BA2}" dt="2024-07-05T23:16:54.523" v="638"/>
        <pc:sldMkLst>
          <pc:docMk/>
          <pc:sldMk cId="3021497414" sldId="1432"/>
        </pc:sldMkLst>
      </pc:sldChg>
    </pc:docChg>
  </pc:docChgLst>
  <pc:docChgLst>
    <pc:chgData name="Rafael Alves Florindo" userId="S::rafael.florindo@docente.pr.senac.br::e6e7cf43-cd2d-447d-9d8d-7bd1dfdbfe03" providerId="AD" clId="Web-{AEF5991B-9047-118F-5949-DFEE15C5FD1D}"/>
    <pc:docChg chg="modSld">
      <pc:chgData name="Rafael Alves Florindo" userId="S::rafael.florindo@docente.pr.senac.br::e6e7cf43-cd2d-447d-9d8d-7bd1dfdbfe03" providerId="AD" clId="Web-{AEF5991B-9047-118F-5949-DFEE15C5FD1D}" dt="2024-07-01T22:19:40.882" v="4" actId="20577"/>
      <pc:docMkLst>
        <pc:docMk/>
      </pc:docMkLst>
      <pc:sldChg chg="modSp">
        <pc:chgData name="Rafael Alves Florindo" userId="S::rafael.florindo@docente.pr.senac.br::e6e7cf43-cd2d-447d-9d8d-7bd1dfdbfe03" providerId="AD" clId="Web-{AEF5991B-9047-118F-5949-DFEE15C5FD1D}" dt="2024-07-01T22:19:40.882" v="4" actId="20577"/>
        <pc:sldMkLst>
          <pc:docMk/>
          <pc:sldMk cId="1274358768" sldId="1339"/>
        </pc:sldMkLst>
        <pc:spChg chg="mod">
          <ac:chgData name="Rafael Alves Florindo" userId="S::rafael.florindo@docente.pr.senac.br::e6e7cf43-cd2d-447d-9d8d-7bd1dfdbfe03" providerId="AD" clId="Web-{AEF5991B-9047-118F-5949-DFEE15C5FD1D}" dt="2024-07-01T22:19:40.882" v="4" actId="20577"/>
          <ac:spMkLst>
            <pc:docMk/>
            <pc:sldMk cId="1274358768" sldId="1339"/>
            <ac:spMk id="3" creationId="{A8C7C606-290D-1E78-113C-BE9B82918D80}"/>
          </ac:spMkLst>
        </pc:spChg>
      </pc:sldChg>
    </pc:docChg>
  </pc:docChgLst>
  <pc:docChgLst>
    <pc:chgData name="Rafael Alves Florindo" userId="S::rafael.florindo@docente.pr.senac.br::e6e7cf43-cd2d-447d-9d8d-7bd1dfdbfe03" providerId="AD" clId="Web-{226265A1-1EEF-7F57-9B78-B6E10757E376}"/>
    <pc:docChg chg="addSld modSld">
      <pc:chgData name="Rafael Alves Florindo" userId="S::rafael.florindo@docente.pr.senac.br::e6e7cf43-cd2d-447d-9d8d-7bd1dfdbfe03" providerId="AD" clId="Web-{226265A1-1EEF-7F57-9B78-B6E10757E376}" dt="2024-07-10T18:49:59.617" v="397" actId="20577"/>
      <pc:docMkLst>
        <pc:docMk/>
      </pc:docMkLst>
      <pc:sldChg chg="delSp modSp">
        <pc:chgData name="Rafael Alves Florindo" userId="S::rafael.florindo@docente.pr.senac.br::e6e7cf43-cd2d-447d-9d8d-7bd1dfdbfe03" providerId="AD" clId="Web-{226265A1-1EEF-7F57-9B78-B6E10757E376}" dt="2024-07-10T18:06:43.360" v="1" actId="14100"/>
        <pc:sldMkLst>
          <pc:docMk/>
          <pc:sldMk cId="3072299959" sldId="1398"/>
        </pc:sldMkLst>
        <pc:spChg chg="mod">
          <ac:chgData name="Rafael Alves Florindo" userId="S::rafael.florindo@docente.pr.senac.br::e6e7cf43-cd2d-447d-9d8d-7bd1dfdbfe03" providerId="AD" clId="Web-{226265A1-1EEF-7F57-9B78-B6E10757E376}" dt="2024-07-10T18:06:43.360" v="1" actId="14100"/>
          <ac:spMkLst>
            <pc:docMk/>
            <pc:sldMk cId="3072299959" sldId="1398"/>
            <ac:spMk id="3" creationId="{C585078A-3021-457E-8C8D-E2EF7442E7D8}"/>
          </ac:spMkLst>
        </pc:spChg>
        <pc:picChg chg="del">
          <ac:chgData name="Rafael Alves Florindo" userId="S::rafael.florindo@docente.pr.senac.br::e6e7cf43-cd2d-447d-9d8d-7bd1dfdbfe03" providerId="AD" clId="Web-{226265A1-1EEF-7F57-9B78-B6E10757E376}" dt="2024-07-10T18:06:39.594" v="0"/>
          <ac:picMkLst>
            <pc:docMk/>
            <pc:sldMk cId="3072299959" sldId="1398"/>
            <ac:picMk id="2" creationId="{59EB0F39-D9D9-F446-33CD-495152222DC0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10:04.898" v="17" actId="14100"/>
        <pc:sldMkLst>
          <pc:docMk/>
          <pc:sldMk cId="2652565968" sldId="1404"/>
        </pc:sldMkLst>
        <pc:spChg chg="mod">
          <ac:chgData name="Rafael Alves Florindo" userId="S::rafael.florindo@docente.pr.senac.br::e6e7cf43-cd2d-447d-9d8d-7bd1dfdbfe03" providerId="AD" clId="Web-{226265A1-1EEF-7F57-9B78-B6E10757E376}" dt="2024-07-10T18:10:04.898" v="17" actId="14100"/>
          <ac:spMkLst>
            <pc:docMk/>
            <pc:sldMk cId="2652565968" sldId="1404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09:56.132" v="15" actId="14100"/>
          <ac:picMkLst>
            <pc:docMk/>
            <pc:sldMk cId="2652565968" sldId="1404"/>
            <ac:picMk id="2" creationId="{55DAD35F-4F8A-5E09-CC1A-47755D5915E7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13:14.389" v="58" actId="20577"/>
        <pc:sldMkLst>
          <pc:docMk/>
          <pc:sldMk cId="2023236484" sldId="1405"/>
        </pc:sldMkLst>
        <pc:spChg chg="mod">
          <ac:chgData name="Rafael Alves Florindo" userId="S::rafael.florindo@docente.pr.senac.br::e6e7cf43-cd2d-447d-9d8d-7bd1dfdbfe03" providerId="AD" clId="Web-{226265A1-1EEF-7F57-9B78-B6E10757E376}" dt="2024-07-10T18:13:14.389" v="58" actId="20577"/>
          <ac:spMkLst>
            <pc:docMk/>
            <pc:sldMk cId="2023236484" sldId="1405"/>
            <ac:spMk id="3" creationId="{C585078A-3021-457E-8C8D-E2EF7442E7D8}"/>
          </ac:spMkLst>
        </pc:spChg>
        <pc:spChg chg="add mod ord">
          <ac:chgData name="Rafael Alves Florindo" userId="S::rafael.florindo@docente.pr.senac.br::e6e7cf43-cd2d-447d-9d8d-7bd1dfdbfe03" providerId="AD" clId="Web-{226265A1-1EEF-7F57-9B78-B6E10757E376}" dt="2024-07-10T18:12:41.872" v="49" actId="14100"/>
          <ac:spMkLst>
            <pc:docMk/>
            <pc:sldMk cId="2023236484" sldId="1405"/>
            <ac:spMk id="5" creationId="{9EB02BB4-0AC5-8388-1800-E8C23E02BFC7}"/>
          </ac:spMkLst>
        </pc:spChg>
        <pc:grpChg chg="add mod">
          <ac:chgData name="Rafael Alves Florindo" userId="S::rafael.florindo@docente.pr.senac.br::e6e7cf43-cd2d-447d-9d8d-7bd1dfdbfe03" providerId="AD" clId="Web-{226265A1-1EEF-7F57-9B78-B6E10757E376}" dt="2024-07-10T18:13:08.451" v="52" actId="1076"/>
          <ac:grpSpMkLst>
            <pc:docMk/>
            <pc:sldMk cId="2023236484" sldId="1405"/>
            <ac:grpSpMk id="6" creationId="{BE585F95-2EDB-B433-BDCA-1C7400859E58}"/>
          </ac:grpSpMkLst>
        </pc:grpChg>
        <pc:picChg chg="add mod">
          <ac:chgData name="Rafael Alves Florindo" userId="S::rafael.florindo@docente.pr.senac.br::e6e7cf43-cd2d-447d-9d8d-7bd1dfdbfe03" providerId="AD" clId="Web-{226265A1-1EEF-7F57-9B78-B6E10757E376}" dt="2024-07-10T18:12:53.763" v="50" actId="1076"/>
          <ac:picMkLst>
            <pc:docMk/>
            <pc:sldMk cId="2023236484" sldId="1405"/>
            <ac:picMk id="2" creationId="{65F79CB3-8C21-9A9A-614A-D12CB3FB6EE1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25:12.866" v="127" actId="14100"/>
        <pc:sldMkLst>
          <pc:docMk/>
          <pc:sldMk cId="1306399806" sldId="1406"/>
        </pc:sldMkLst>
        <pc:spChg chg="mod">
          <ac:chgData name="Rafael Alves Florindo" userId="S::rafael.florindo@docente.pr.senac.br::e6e7cf43-cd2d-447d-9d8d-7bd1dfdbfe03" providerId="AD" clId="Web-{226265A1-1EEF-7F57-9B78-B6E10757E376}" dt="2024-07-10T18:25:03.225" v="125" actId="14100"/>
          <ac:spMkLst>
            <pc:docMk/>
            <pc:sldMk cId="1306399806" sldId="1406"/>
            <ac:spMk id="3" creationId="{C585078A-3021-457E-8C8D-E2EF7442E7D8}"/>
          </ac:spMkLst>
        </pc:spChg>
        <pc:spChg chg="add mod">
          <ac:chgData name="Rafael Alves Florindo" userId="S::rafael.florindo@docente.pr.senac.br::e6e7cf43-cd2d-447d-9d8d-7bd1dfdbfe03" providerId="AD" clId="Web-{226265A1-1EEF-7F57-9B78-B6E10757E376}" dt="2024-07-10T18:24:48.115" v="123" actId="1076"/>
          <ac:spMkLst>
            <pc:docMk/>
            <pc:sldMk cId="1306399806" sldId="1406"/>
            <ac:spMk id="5" creationId="{1EFF6E70-6F25-66F6-CC0E-0749816CA685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25:12.866" v="127" actId="14100"/>
          <ac:picMkLst>
            <pc:docMk/>
            <pc:sldMk cId="1306399806" sldId="1406"/>
            <ac:picMk id="2" creationId="{85796231-821D-3FE5-0B1E-FF4ED5AAD918}"/>
          </ac:picMkLst>
        </pc:pic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26:41.869" v="141" actId="1076"/>
        <pc:sldMkLst>
          <pc:docMk/>
          <pc:sldMk cId="1457737077" sldId="1407"/>
        </pc:sldMkLst>
        <pc:spChg chg="add del mod">
          <ac:chgData name="Rafael Alves Florindo" userId="S::rafael.florindo@docente.pr.senac.br::e6e7cf43-cd2d-447d-9d8d-7bd1dfdbfe03" providerId="AD" clId="Web-{226265A1-1EEF-7F57-9B78-B6E10757E376}" dt="2024-07-10T18:25:50.977" v="131"/>
          <ac:spMkLst>
            <pc:docMk/>
            <pc:sldMk cId="1457737077" sldId="1407"/>
            <ac:spMk id="2" creationId="{F3FFE8BE-F799-143E-85B1-6D01FAC2EC82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26:41.869" v="141" actId="1076"/>
          <ac:picMkLst>
            <pc:docMk/>
            <pc:sldMk cId="1457737077" sldId="1407"/>
            <ac:picMk id="5" creationId="{3AA1485F-4D27-5EE4-9E38-80E2D05885B6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26:39.244" v="140" actId="14100"/>
          <ac:picMkLst>
            <pc:docMk/>
            <pc:sldMk cId="1457737077" sldId="1407"/>
            <ac:picMk id="6" creationId="{3DDA5371-F256-2F39-82AC-03BC97A83C57}"/>
          </ac:picMkLst>
        </pc:picChg>
      </pc:sldChg>
      <pc:sldChg chg="modSp">
        <pc:chgData name="Rafael Alves Florindo" userId="S::rafael.florindo@docente.pr.senac.br::e6e7cf43-cd2d-447d-9d8d-7bd1dfdbfe03" providerId="AD" clId="Web-{226265A1-1EEF-7F57-9B78-B6E10757E376}" dt="2024-07-10T18:27:49.028" v="149" actId="20577"/>
        <pc:sldMkLst>
          <pc:docMk/>
          <pc:sldMk cId="2356962551" sldId="1408"/>
        </pc:sldMkLst>
        <pc:spChg chg="mod">
          <ac:chgData name="Rafael Alves Florindo" userId="S::rafael.florindo@docente.pr.senac.br::e6e7cf43-cd2d-447d-9d8d-7bd1dfdbfe03" providerId="AD" clId="Web-{226265A1-1EEF-7F57-9B78-B6E10757E376}" dt="2024-07-10T18:27:49.028" v="149" actId="20577"/>
          <ac:spMkLst>
            <pc:docMk/>
            <pc:sldMk cId="2356962551" sldId="1408"/>
            <ac:spMk id="3" creationId="{C585078A-3021-457E-8C8D-E2EF7442E7D8}"/>
          </ac:spMkLst>
        </pc:sp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31:21.472" v="167"/>
        <pc:sldMkLst>
          <pc:docMk/>
          <pc:sldMk cId="3320423084" sldId="1409"/>
        </pc:sldMkLst>
        <pc:spChg chg="mod">
          <ac:chgData name="Rafael Alves Florindo" userId="S::rafael.florindo@docente.pr.senac.br::e6e7cf43-cd2d-447d-9d8d-7bd1dfdbfe03" providerId="AD" clId="Web-{226265A1-1EEF-7F57-9B78-B6E10757E376}" dt="2024-07-10T18:29:17.531" v="159" actId="20577"/>
          <ac:spMkLst>
            <pc:docMk/>
            <pc:sldMk cId="3320423084" sldId="1409"/>
            <ac:spMk id="3" creationId="{C585078A-3021-457E-8C8D-E2EF7442E7D8}"/>
          </ac:spMkLst>
        </pc:spChg>
        <pc:picChg chg="add del mod">
          <ac:chgData name="Rafael Alves Florindo" userId="S::rafael.florindo@docente.pr.senac.br::e6e7cf43-cd2d-447d-9d8d-7bd1dfdbfe03" providerId="AD" clId="Web-{226265A1-1EEF-7F57-9B78-B6E10757E376}" dt="2024-07-10T18:29:14.015" v="157"/>
          <ac:picMkLst>
            <pc:docMk/>
            <pc:sldMk cId="3320423084" sldId="1409"/>
            <ac:picMk id="2" creationId="{D733EF2F-3741-0FB6-67BB-93F005188077}"/>
          </ac:picMkLst>
        </pc:picChg>
        <pc:picChg chg="add del mod">
          <ac:chgData name="Rafael Alves Florindo" userId="S::rafael.florindo@docente.pr.senac.br::e6e7cf43-cd2d-447d-9d8d-7bd1dfdbfe03" providerId="AD" clId="Web-{226265A1-1EEF-7F57-9B78-B6E10757E376}" dt="2024-07-10T18:30:30.471" v="161"/>
          <ac:picMkLst>
            <pc:docMk/>
            <pc:sldMk cId="3320423084" sldId="1409"/>
            <ac:picMk id="5" creationId="{4A2553E4-AB53-ECFA-DFE9-38756F48BF35}"/>
          </ac:picMkLst>
        </pc:picChg>
        <pc:picChg chg="add del mod">
          <ac:chgData name="Rafael Alves Florindo" userId="S::rafael.florindo@docente.pr.senac.br::e6e7cf43-cd2d-447d-9d8d-7bd1dfdbfe03" providerId="AD" clId="Web-{226265A1-1EEF-7F57-9B78-B6E10757E376}" dt="2024-07-10T18:30:45.330" v="163"/>
          <ac:picMkLst>
            <pc:docMk/>
            <pc:sldMk cId="3320423084" sldId="1409"/>
            <ac:picMk id="6" creationId="{2F847385-89E3-4E1B-E9F7-F37154F59308}"/>
          </ac:picMkLst>
        </pc:picChg>
        <pc:picChg chg="add mod modCrop">
          <ac:chgData name="Rafael Alves Florindo" userId="S::rafael.florindo@docente.pr.senac.br::e6e7cf43-cd2d-447d-9d8d-7bd1dfdbfe03" providerId="AD" clId="Web-{226265A1-1EEF-7F57-9B78-B6E10757E376}" dt="2024-07-10T18:31:21.472" v="167"/>
          <ac:picMkLst>
            <pc:docMk/>
            <pc:sldMk cId="3320423084" sldId="1409"/>
            <ac:picMk id="7" creationId="{0BD6DB96-432D-F27F-C168-C2BD9D1B644E}"/>
          </ac:picMkLst>
        </pc:pic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32:58.007" v="179" actId="1076"/>
        <pc:sldMkLst>
          <pc:docMk/>
          <pc:sldMk cId="172376846" sldId="1410"/>
        </pc:sldMkLst>
        <pc:spChg chg="mod">
          <ac:chgData name="Rafael Alves Florindo" userId="S::rafael.florindo@docente.pr.senac.br::e6e7cf43-cd2d-447d-9d8d-7bd1dfdbfe03" providerId="AD" clId="Web-{226265A1-1EEF-7F57-9B78-B6E10757E376}" dt="2024-07-10T18:32:36.897" v="174" actId="20577"/>
          <ac:spMkLst>
            <pc:docMk/>
            <pc:sldMk cId="172376846" sldId="1410"/>
            <ac:spMk id="3" creationId="{C585078A-3021-457E-8C8D-E2EF7442E7D8}"/>
          </ac:spMkLst>
        </pc:spChg>
        <pc:picChg chg="add del mod">
          <ac:chgData name="Rafael Alves Florindo" userId="S::rafael.florindo@docente.pr.senac.br::e6e7cf43-cd2d-447d-9d8d-7bd1dfdbfe03" providerId="AD" clId="Web-{226265A1-1EEF-7F57-9B78-B6E10757E376}" dt="2024-07-10T18:32:35.662" v="173"/>
          <ac:picMkLst>
            <pc:docMk/>
            <pc:sldMk cId="172376846" sldId="1410"/>
            <ac:picMk id="2" creationId="{4C373281-51CE-CE33-CE02-3CC76EC56A4C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2:58.007" v="179" actId="1076"/>
          <ac:picMkLst>
            <pc:docMk/>
            <pc:sldMk cId="172376846" sldId="1410"/>
            <ac:picMk id="5" creationId="{0EF1949D-E995-9B8D-4007-EB80D92844C0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2:55.179" v="178" actId="1076"/>
          <ac:picMkLst>
            <pc:docMk/>
            <pc:sldMk cId="172376846" sldId="1410"/>
            <ac:picMk id="6" creationId="{7453B33B-44E1-B579-FCE0-CCA57F6EB71F}"/>
          </ac:picMkLst>
        </pc:pic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34:20.807" v="192" actId="1076"/>
        <pc:sldMkLst>
          <pc:docMk/>
          <pc:sldMk cId="3700860119" sldId="1411"/>
        </pc:sldMkLst>
        <pc:spChg chg="mod">
          <ac:chgData name="Rafael Alves Florindo" userId="S::rafael.florindo@docente.pr.senac.br::e6e7cf43-cd2d-447d-9d8d-7bd1dfdbfe03" providerId="AD" clId="Web-{226265A1-1EEF-7F57-9B78-B6E10757E376}" dt="2024-07-10T18:33:14.976" v="182" actId="20577"/>
          <ac:spMkLst>
            <pc:docMk/>
            <pc:sldMk cId="3700860119" sldId="1411"/>
            <ac:spMk id="4" creationId="{101F857A-64B7-45F7-B80A-A6B0349D18CE}"/>
          </ac:spMkLst>
        </pc:spChg>
        <pc:picChg chg="add del mod">
          <ac:chgData name="Rafael Alves Florindo" userId="S::rafael.florindo@docente.pr.senac.br::e6e7cf43-cd2d-447d-9d8d-7bd1dfdbfe03" providerId="AD" clId="Web-{226265A1-1EEF-7F57-9B78-B6E10757E376}" dt="2024-07-10T18:34:07.697" v="188"/>
          <ac:picMkLst>
            <pc:docMk/>
            <pc:sldMk cId="3700860119" sldId="1411"/>
            <ac:picMk id="2" creationId="{EF7C45FF-89CD-8BB0-F412-7668FF7FA945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4:20.807" v="192" actId="1076"/>
          <ac:picMkLst>
            <pc:docMk/>
            <pc:sldMk cId="3700860119" sldId="1411"/>
            <ac:picMk id="5" creationId="{1FA6EEF3-6347-E1A4-8D2D-2FEADA7F1B45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4:13.463" v="189" actId="1076"/>
          <ac:picMkLst>
            <pc:docMk/>
            <pc:sldMk cId="3700860119" sldId="1411"/>
            <ac:picMk id="6" creationId="{0CE4774B-992C-7AEB-51DD-F82157BA2C27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36:20.170" v="200"/>
        <pc:sldMkLst>
          <pc:docMk/>
          <pc:sldMk cId="2712529357" sldId="1412"/>
        </pc:sldMkLst>
        <pc:picChg chg="add mod">
          <ac:chgData name="Rafael Alves Florindo" userId="S::rafael.florindo@docente.pr.senac.br::e6e7cf43-cd2d-447d-9d8d-7bd1dfdbfe03" providerId="AD" clId="Web-{226265A1-1EEF-7F57-9B78-B6E10757E376}" dt="2024-07-10T18:35:06.449" v="195" actId="1076"/>
          <ac:picMkLst>
            <pc:docMk/>
            <pc:sldMk cId="2712529357" sldId="1412"/>
            <ac:picMk id="2" creationId="{5A7023CA-F946-1DFC-1834-27B344113981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6:20.170" v="200"/>
          <ac:picMkLst>
            <pc:docMk/>
            <pc:sldMk cId="2712529357" sldId="1412"/>
            <ac:picMk id="5" creationId="{9F55DAB1-9046-097B-A5B2-8D7EBBD3B35D}"/>
          </ac:picMkLst>
        </pc:picChg>
      </pc:sldChg>
      <pc:sldChg chg="modSp">
        <pc:chgData name="Rafael Alves Florindo" userId="S::rafael.florindo@docente.pr.senac.br::e6e7cf43-cd2d-447d-9d8d-7bd1dfdbfe03" providerId="AD" clId="Web-{226265A1-1EEF-7F57-9B78-B6E10757E376}" dt="2024-07-10T18:36:48.093" v="202" actId="20577"/>
        <pc:sldMkLst>
          <pc:docMk/>
          <pc:sldMk cId="653619969" sldId="1413"/>
        </pc:sldMkLst>
        <pc:spChg chg="mod">
          <ac:chgData name="Rafael Alves Florindo" userId="S::rafael.florindo@docente.pr.senac.br::e6e7cf43-cd2d-447d-9d8d-7bd1dfdbfe03" providerId="AD" clId="Web-{226265A1-1EEF-7F57-9B78-B6E10757E376}" dt="2024-07-10T18:36:48.093" v="202" actId="20577"/>
          <ac:spMkLst>
            <pc:docMk/>
            <pc:sldMk cId="653619969" sldId="1413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37:11.469" v="206" actId="20577"/>
        <pc:sldMkLst>
          <pc:docMk/>
          <pc:sldMk cId="4243602016" sldId="1414"/>
        </pc:sldMkLst>
        <pc:spChg chg="mod">
          <ac:chgData name="Rafael Alves Florindo" userId="S::rafael.florindo@docente.pr.senac.br::e6e7cf43-cd2d-447d-9d8d-7bd1dfdbfe03" providerId="AD" clId="Web-{226265A1-1EEF-7F57-9B78-B6E10757E376}" dt="2024-07-10T18:37:11.469" v="206" actId="20577"/>
          <ac:spMkLst>
            <pc:docMk/>
            <pc:sldMk cId="4243602016" sldId="1414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9:00.880" v="386" actId="14100"/>
        <pc:sldMkLst>
          <pc:docMk/>
          <pc:sldMk cId="3086186525" sldId="1416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00.880" v="386" actId="14100"/>
          <ac:spMkLst>
            <pc:docMk/>
            <pc:sldMk cId="3086186525" sldId="1416"/>
            <ac:spMk id="3" creationId="{C585078A-3021-457E-8C8D-E2EF7442E7D8}"/>
          </ac:spMkLst>
        </pc:spChg>
        <pc:picChg chg="mod">
          <ac:chgData name="Rafael Alves Florindo" userId="S::rafael.florindo@docente.pr.senac.br::e6e7cf43-cd2d-447d-9d8d-7bd1dfdbfe03" providerId="AD" clId="Web-{226265A1-1EEF-7F57-9B78-B6E10757E376}" dt="2024-07-10T18:48:56.849" v="385" actId="14100"/>
          <ac:picMkLst>
            <pc:docMk/>
            <pc:sldMk cId="3086186525" sldId="1416"/>
            <ac:picMk id="2" creationId="{CB67771A-843E-9A29-CDFC-B390E0126301}"/>
          </ac:picMkLst>
        </pc:picChg>
      </pc:sldChg>
      <pc:sldChg chg="modSp">
        <pc:chgData name="Rafael Alves Florindo" userId="S::rafael.florindo@docente.pr.senac.br::e6e7cf43-cd2d-447d-9d8d-7bd1dfdbfe03" providerId="AD" clId="Web-{226265A1-1EEF-7F57-9B78-B6E10757E376}" dt="2024-07-10T18:49:13.365" v="389" actId="20577"/>
        <pc:sldMkLst>
          <pc:docMk/>
          <pc:sldMk cId="1102967919" sldId="1417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13.365" v="389" actId="20577"/>
          <ac:spMkLst>
            <pc:docMk/>
            <pc:sldMk cId="1102967919" sldId="1417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9:31.491" v="393" actId="20577"/>
        <pc:sldMkLst>
          <pc:docMk/>
          <pc:sldMk cId="3637512370" sldId="1418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31.491" v="393" actId="20577"/>
          <ac:spMkLst>
            <pc:docMk/>
            <pc:sldMk cId="3637512370" sldId="1418"/>
            <ac:spMk id="3" creationId="{C585078A-3021-457E-8C8D-E2EF7442E7D8}"/>
          </ac:spMkLst>
        </pc:spChg>
      </pc:sldChg>
      <pc:sldChg chg="addSp modSp">
        <pc:chgData name="Rafael Alves Florindo" userId="S::rafael.florindo@docente.pr.senac.br::e6e7cf43-cd2d-447d-9d8d-7bd1dfdbfe03" providerId="AD" clId="Web-{226265A1-1EEF-7F57-9B78-B6E10757E376}" dt="2024-07-10T18:49:46.882" v="394" actId="20577"/>
        <pc:sldMkLst>
          <pc:docMk/>
          <pc:sldMk cId="468236282" sldId="1421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46.882" v="394" actId="20577"/>
          <ac:spMkLst>
            <pc:docMk/>
            <pc:sldMk cId="468236282" sldId="1421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38:05.080" v="208" actId="1076"/>
          <ac:picMkLst>
            <pc:docMk/>
            <pc:sldMk cId="468236282" sldId="1421"/>
            <ac:picMk id="2" creationId="{4357D34E-290E-6D52-8D48-261EBD373897}"/>
          </ac:picMkLst>
        </pc:pic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49:50.132" v="395" actId="20577"/>
        <pc:sldMkLst>
          <pc:docMk/>
          <pc:sldMk cId="1185400240" sldId="1422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50.132" v="395" actId="20577"/>
          <ac:spMkLst>
            <pc:docMk/>
            <pc:sldMk cId="1185400240" sldId="1422"/>
            <ac:spMk id="3" creationId="{C585078A-3021-457E-8C8D-E2EF7442E7D8}"/>
          </ac:spMkLst>
        </pc:spChg>
        <pc:picChg chg="add del mod">
          <ac:chgData name="Rafael Alves Florindo" userId="S::rafael.florindo@docente.pr.senac.br::e6e7cf43-cd2d-447d-9d8d-7bd1dfdbfe03" providerId="AD" clId="Web-{226265A1-1EEF-7F57-9B78-B6E10757E376}" dt="2024-07-10T18:38:17.502" v="211"/>
          <ac:picMkLst>
            <pc:docMk/>
            <pc:sldMk cId="1185400240" sldId="1422"/>
            <ac:picMk id="2" creationId="{5F75C36E-36F7-F22A-A034-DBF3F7AB8FE9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8:23.502" v="214" actId="1076"/>
          <ac:picMkLst>
            <pc:docMk/>
            <pc:sldMk cId="1185400240" sldId="1422"/>
            <ac:picMk id="5" creationId="{A198C75B-38CC-E8DE-01D0-ABFB98B8FE33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49:53.773" v="396" actId="20577"/>
        <pc:sldMkLst>
          <pc:docMk/>
          <pc:sldMk cId="1174555104" sldId="1423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53.773" v="396" actId="20577"/>
          <ac:spMkLst>
            <pc:docMk/>
            <pc:sldMk cId="1174555104" sldId="1423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38:40.472" v="216" actId="1076"/>
          <ac:picMkLst>
            <pc:docMk/>
            <pc:sldMk cId="1174555104" sldId="1423"/>
            <ac:picMk id="2" creationId="{F7FC19AF-A9D6-8B10-65E0-4A91FE50761D}"/>
          </ac:picMkLst>
        </pc:picChg>
      </pc:sldChg>
      <pc:sldChg chg="addSp modSp">
        <pc:chgData name="Rafael Alves Florindo" userId="S::rafael.florindo@docente.pr.senac.br::e6e7cf43-cd2d-447d-9d8d-7bd1dfdbfe03" providerId="AD" clId="Web-{226265A1-1EEF-7F57-9B78-B6E10757E376}" dt="2024-07-10T18:49:59.617" v="397" actId="20577"/>
        <pc:sldMkLst>
          <pc:docMk/>
          <pc:sldMk cId="571554395" sldId="1424"/>
        </pc:sldMkLst>
        <pc:spChg chg="mod">
          <ac:chgData name="Rafael Alves Florindo" userId="S::rafael.florindo@docente.pr.senac.br::e6e7cf43-cd2d-447d-9d8d-7bd1dfdbfe03" providerId="AD" clId="Web-{226265A1-1EEF-7F57-9B78-B6E10757E376}" dt="2024-07-10T18:49:59.617" v="397" actId="20577"/>
          <ac:spMkLst>
            <pc:docMk/>
            <pc:sldMk cId="571554395" sldId="1424"/>
            <ac:spMk id="3" creationId="{C585078A-3021-457E-8C8D-E2EF7442E7D8}"/>
          </ac:spMkLst>
        </pc:spChg>
        <pc:picChg chg="add mod">
          <ac:chgData name="Rafael Alves Florindo" userId="S::rafael.florindo@docente.pr.senac.br::e6e7cf43-cd2d-447d-9d8d-7bd1dfdbfe03" providerId="AD" clId="Web-{226265A1-1EEF-7F57-9B78-B6E10757E376}" dt="2024-07-10T18:38:53.691" v="218" actId="1076"/>
          <ac:picMkLst>
            <pc:docMk/>
            <pc:sldMk cId="571554395" sldId="1424"/>
            <ac:picMk id="2" creationId="{A41EB35E-575D-341E-E9E4-D8FFB769112F}"/>
          </ac:picMkLst>
        </pc:picChg>
      </pc:sldChg>
      <pc:sldChg chg="modSp">
        <pc:chgData name="Rafael Alves Florindo" userId="S::rafael.florindo@docente.pr.senac.br::e6e7cf43-cd2d-447d-9d8d-7bd1dfdbfe03" providerId="AD" clId="Web-{226265A1-1EEF-7F57-9B78-B6E10757E376}" dt="2024-07-10T18:39:01.441" v="219" actId="20577"/>
        <pc:sldMkLst>
          <pc:docMk/>
          <pc:sldMk cId="1712166469" sldId="1425"/>
        </pc:sldMkLst>
        <pc:spChg chg="mod">
          <ac:chgData name="Rafael Alves Florindo" userId="S::rafael.florindo@docente.pr.senac.br::e6e7cf43-cd2d-447d-9d8d-7bd1dfdbfe03" providerId="AD" clId="Web-{226265A1-1EEF-7F57-9B78-B6E10757E376}" dt="2024-07-10T18:39:01.441" v="219" actId="20577"/>
          <ac:spMkLst>
            <pc:docMk/>
            <pc:sldMk cId="1712166469" sldId="1425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0:22.444" v="239"/>
        <pc:sldMkLst>
          <pc:docMk/>
          <pc:sldMk cId="64726898" sldId="1426"/>
        </pc:sldMkLst>
        <pc:spChg chg="mod">
          <ac:chgData name="Rafael Alves Florindo" userId="S::rafael.florindo@docente.pr.senac.br::e6e7cf43-cd2d-447d-9d8d-7bd1dfdbfe03" providerId="AD" clId="Web-{226265A1-1EEF-7F57-9B78-B6E10757E376}" dt="2024-07-10T18:40:22.444" v="239"/>
          <ac:spMkLst>
            <pc:docMk/>
            <pc:sldMk cId="64726898" sldId="1426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39:57.365" v="236" actId="20577"/>
        <pc:sldMkLst>
          <pc:docMk/>
          <pc:sldMk cId="492562275" sldId="1427"/>
        </pc:sldMkLst>
        <pc:spChg chg="mod">
          <ac:chgData name="Rafael Alves Florindo" userId="S::rafael.florindo@docente.pr.senac.br::e6e7cf43-cd2d-447d-9d8d-7bd1dfdbfe03" providerId="AD" clId="Web-{226265A1-1EEF-7F57-9B78-B6E10757E376}" dt="2024-07-10T18:39:57.365" v="236" actId="20577"/>
          <ac:spMkLst>
            <pc:docMk/>
            <pc:sldMk cId="492562275" sldId="1427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0:48.304" v="242" actId="20577"/>
        <pc:sldMkLst>
          <pc:docMk/>
          <pc:sldMk cId="3249212990" sldId="1428"/>
        </pc:sldMkLst>
        <pc:spChg chg="mod">
          <ac:chgData name="Rafael Alves Florindo" userId="S::rafael.florindo@docente.pr.senac.br::e6e7cf43-cd2d-447d-9d8d-7bd1dfdbfe03" providerId="AD" clId="Web-{226265A1-1EEF-7F57-9B78-B6E10757E376}" dt="2024-07-10T18:40:48.304" v="242" actId="20577"/>
          <ac:spMkLst>
            <pc:docMk/>
            <pc:sldMk cId="3249212990" sldId="1428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1:15.914" v="246" actId="20577"/>
        <pc:sldMkLst>
          <pc:docMk/>
          <pc:sldMk cId="1512063770" sldId="1429"/>
        </pc:sldMkLst>
        <pc:spChg chg="mod">
          <ac:chgData name="Rafael Alves Florindo" userId="S::rafael.florindo@docente.pr.senac.br::e6e7cf43-cd2d-447d-9d8d-7bd1dfdbfe03" providerId="AD" clId="Web-{226265A1-1EEF-7F57-9B78-B6E10757E376}" dt="2024-07-10T18:41:15.914" v="246" actId="20577"/>
          <ac:spMkLst>
            <pc:docMk/>
            <pc:sldMk cId="1512063770" sldId="1429"/>
            <ac:spMk id="3" creationId="{C585078A-3021-457E-8C8D-E2EF7442E7D8}"/>
          </ac:spMkLst>
        </pc:spChg>
      </pc:sldChg>
      <pc:sldChg chg="modSp">
        <pc:chgData name="Rafael Alves Florindo" userId="S::rafael.florindo@docente.pr.senac.br::e6e7cf43-cd2d-447d-9d8d-7bd1dfdbfe03" providerId="AD" clId="Web-{226265A1-1EEF-7F57-9B78-B6E10757E376}" dt="2024-07-10T18:41:39.556" v="249" actId="20577"/>
        <pc:sldMkLst>
          <pc:docMk/>
          <pc:sldMk cId="1326537889" sldId="1430"/>
        </pc:sldMkLst>
        <pc:spChg chg="mod">
          <ac:chgData name="Rafael Alves Florindo" userId="S::rafael.florindo@docente.pr.senac.br::e6e7cf43-cd2d-447d-9d8d-7bd1dfdbfe03" providerId="AD" clId="Web-{226265A1-1EEF-7F57-9B78-B6E10757E376}" dt="2024-07-10T18:41:39.556" v="249" actId="20577"/>
          <ac:spMkLst>
            <pc:docMk/>
            <pc:sldMk cId="1326537889" sldId="1430"/>
            <ac:spMk id="3" creationId="{C585078A-3021-457E-8C8D-E2EF7442E7D8}"/>
          </ac:spMkLst>
        </pc:spChg>
      </pc:sldChg>
      <pc:sldChg chg="addSp delSp modSp">
        <pc:chgData name="Rafael Alves Florindo" userId="S::rafael.florindo@docente.pr.senac.br::e6e7cf43-cd2d-447d-9d8d-7bd1dfdbfe03" providerId="AD" clId="Web-{226265A1-1EEF-7F57-9B78-B6E10757E376}" dt="2024-07-10T18:08:50.255" v="8" actId="14100"/>
        <pc:sldMkLst>
          <pc:docMk/>
          <pc:sldMk cId="3021497414" sldId="1432"/>
        </pc:sldMkLst>
        <pc:spChg chg="mod">
          <ac:chgData name="Rafael Alves Florindo" userId="S::rafael.florindo@docente.pr.senac.br::e6e7cf43-cd2d-447d-9d8d-7bd1dfdbfe03" providerId="AD" clId="Web-{226265A1-1EEF-7F57-9B78-B6E10757E376}" dt="2024-07-10T18:08:50.255" v="8" actId="14100"/>
          <ac:spMkLst>
            <pc:docMk/>
            <pc:sldMk cId="3021497414" sldId="1432"/>
            <ac:spMk id="3" creationId="{C585078A-3021-457E-8C8D-E2EF7442E7D8}"/>
          </ac:spMkLst>
        </pc:spChg>
        <pc:picChg chg="add del mod">
          <ac:chgData name="Rafael Alves Florindo" userId="S::rafael.florindo@docente.pr.senac.br::e6e7cf43-cd2d-447d-9d8d-7bd1dfdbfe03" providerId="AD" clId="Web-{226265A1-1EEF-7F57-9B78-B6E10757E376}" dt="2024-07-10T18:08:19.847" v="3"/>
          <ac:picMkLst>
            <pc:docMk/>
            <pc:sldMk cId="3021497414" sldId="1432"/>
            <ac:picMk id="2" creationId="{B45F42CB-84BE-4EDC-4CF0-FBE681AE35F6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08:44.723" v="7" actId="1076"/>
          <ac:picMkLst>
            <pc:docMk/>
            <pc:sldMk cId="3021497414" sldId="1432"/>
            <ac:picMk id="5" creationId="{9BA829B3-EAEE-5BAD-EDDD-56A52EFFAB3F}"/>
          </ac:picMkLst>
        </pc:picChg>
      </pc:sldChg>
      <pc:sldChg chg="addSp delSp modSp add replId">
        <pc:chgData name="Rafael Alves Florindo" userId="S::rafael.florindo@docente.pr.senac.br::e6e7cf43-cd2d-447d-9d8d-7bd1dfdbfe03" providerId="AD" clId="Web-{226265A1-1EEF-7F57-9B78-B6E10757E376}" dt="2024-07-10T18:23:30.050" v="102" actId="1076"/>
        <pc:sldMkLst>
          <pc:docMk/>
          <pc:sldMk cId="2941963825" sldId="1433"/>
        </pc:sldMkLst>
        <pc:spChg chg="mod">
          <ac:chgData name="Rafael Alves Florindo" userId="S::rafael.florindo@docente.pr.senac.br::e6e7cf43-cd2d-447d-9d8d-7bd1dfdbfe03" providerId="AD" clId="Web-{226265A1-1EEF-7F57-9B78-B6E10757E376}" dt="2024-07-10T18:23:20.894" v="100" actId="20577"/>
          <ac:spMkLst>
            <pc:docMk/>
            <pc:sldMk cId="2941963825" sldId="1433"/>
            <ac:spMk id="3" creationId="{C585078A-3021-457E-8C8D-E2EF7442E7D8}"/>
          </ac:spMkLst>
        </pc:spChg>
        <pc:picChg chg="add del">
          <ac:chgData name="Rafael Alves Florindo" userId="S::rafael.florindo@docente.pr.senac.br::e6e7cf43-cd2d-447d-9d8d-7bd1dfdbfe03" providerId="AD" clId="Web-{226265A1-1EEF-7F57-9B78-B6E10757E376}" dt="2024-07-10T18:16:48.536" v="89"/>
          <ac:picMkLst>
            <pc:docMk/>
            <pc:sldMk cId="2941963825" sldId="1433"/>
            <ac:picMk id="2" creationId="{65F79CB3-8C21-9A9A-614A-D12CB3FB6EE1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23:19.534" v="99" actId="1076"/>
          <ac:picMkLst>
            <pc:docMk/>
            <pc:sldMk cId="2941963825" sldId="1433"/>
            <ac:picMk id="5" creationId="{E4C9100F-9734-E091-F61C-8575F84960A2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23:24.597" v="101" actId="1076"/>
          <ac:picMkLst>
            <pc:docMk/>
            <pc:sldMk cId="2941963825" sldId="1433"/>
            <ac:picMk id="6" creationId="{D06C71B7-C742-17D1-539B-C6E3C05680F3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23:30.050" v="102" actId="1076"/>
          <ac:picMkLst>
            <pc:docMk/>
            <pc:sldMk cId="2941963825" sldId="1433"/>
            <ac:picMk id="7" creationId="{FC2EC063-810F-6F37-F828-3EBA4A57584D}"/>
          </ac:picMkLst>
        </pc:picChg>
      </pc:sldChg>
      <pc:sldChg chg="addSp delSp modSp add replId">
        <pc:chgData name="Rafael Alves Florindo" userId="S::rafael.florindo@docente.pr.senac.br::e6e7cf43-cd2d-447d-9d8d-7bd1dfdbfe03" providerId="AD" clId="Web-{226265A1-1EEF-7F57-9B78-B6E10757E376}" dt="2024-07-10T18:15:55.425" v="79" actId="1076"/>
        <pc:sldMkLst>
          <pc:docMk/>
          <pc:sldMk cId="2765317141" sldId="1434"/>
        </pc:sldMkLst>
        <pc:spChg chg="mod">
          <ac:chgData name="Rafael Alves Florindo" userId="S::rafael.florindo@docente.pr.senac.br::e6e7cf43-cd2d-447d-9d8d-7bd1dfdbfe03" providerId="AD" clId="Web-{226265A1-1EEF-7F57-9B78-B6E10757E376}" dt="2024-07-10T18:15:30.299" v="76" actId="20577"/>
          <ac:spMkLst>
            <pc:docMk/>
            <pc:sldMk cId="2765317141" sldId="1434"/>
            <ac:spMk id="3" creationId="{C585078A-3021-457E-8C8D-E2EF7442E7D8}"/>
          </ac:spMkLst>
        </pc:spChg>
        <pc:grpChg chg="del">
          <ac:chgData name="Rafael Alves Florindo" userId="S::rafael.florindo@docente.pr.senac.br::e6e7cf43-cd2d-447d-9d8d-7bd1dfdbfe03" providerId="AD" clId="Web-{226265A1-1EEF-7F57-9B78-B6E10757E376}" dt="2024-07-10T18:13:19.951" v="59"/>
          <ac:grpSpMkLst>
            <pc:docMk/>
            <pc:sldMk cId="2765317141" sldId="1434"/>
            <ac:grpSpMk id="6" creationId="{BE585F95-2EDB-B433-BDCA-1C7400859E58}"/>
          </ac:grpSpMkLst>
        </pc:grpChg>
        <pc:picChg chg="add mod">
          <ac:chgData name="Rafael Alves Florindo" userId="S::rafael.florindo@docente.pr.senac.br::e6e7cf43-cd2d-447d-9d8d-7bd1dfdbfe03" providerId="AD" clId="Web-{226265A1-1EEF-7F57-9B78-B6E10757E376}" dt="2024-07-10T18:15:42.065" v="78" actId="1076"/>
          <ac:picMkLst>
            <pc:docMk/>
            <pc:sldMk cId="2765317141" sldId="1434"/>
            <ac:picMk id="7" creationId="{07703290-0084-F9A2-6E47-FAFBA4007770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15:33.065" v="77" actId="1076"/>
          <ac:picMkLst>
            <pc:docMk/>
            <pc:sldMk cId="2765317141" sldId="1434"/>
            <ac:picMk id="8" creationId="{87BB39B8-BFFD-EA50-7FC9-B65203683FFD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15:55.425" v="79" actId="1076"/>
          <ac:picMkLst>
            <pc:docMk/>
            <pc:sldMk cId="2765317141" sldId="1434"/>
            <ac:picMk id="9" creationId="{C2697092-B1CA-26D3-7C3C-F39A2FBC361B}"/>
          </ac:picMkLst>
        </pc:picChg>
      </pc:sldChg>
      <pc:sldChg chg="addSp modSp add replId">
        <pc:chgData name="Rafael Alves Florindo" userId="S::rafael.florindo@docente.pr.senac.br::e6e7cf43-cd2d-447d-9d8d-7bd1dfdbfe03" providerId="AD" clId="Web-{226265A1-1EEF-7F57-9B78-B6E10757E376}" dt="2024-07-10T18:31:55.161" v="170" actId="1076"/>
        <pc:sldMkLst>
          <pc:docMk/>
          <pc:sldMk cId="610781863" sldId="1435"/>
        </pc:sldMkLst>
        <pc:spChg chg="mod">
          <ac:chgData name="Rafael Alves Florindo" userId="S::rafael.florindo@docente.pr.senac.br::e6e7cf43-cd2d-447d-9d8d-7bd1dfdbfe03" providerId="AD" clId="Web-{226265A1-1EEF-7F57-9B78-B6E10757E376}" dt="2024-07-10T18:31:51.145" v="168" actId="20577"/>
          <ac:spMkLst>
            <pc:docMk/>
            <pc:sldMk cId="610781863" sldId="1435"/>
            <ac:spMk id="3" creationId="{C585078A-3021-457E-8C8D-E2EF7442E7D8}"/>
          </ac:spMkLst>
        </pc:spChg>
        <pc:picChg chg="mod">
          <ac:chgData name="Rafael Alves Florindo" userId="S::rafael.florindo@docente.pr.senac.br::e6e7cf43-cd2d-447d-9d8d-7bd1dfdbfe03" providerId="AD" clId="Web-{226265A1-1EEF-7F57-9B78-B6E10757E376}" dt="2024-07-10T18:29:10.015" v="156" actId="1076"/>
          <ac:picMkLst>
            <pc:docMk/>
            <pc:sldMk cId="610781863" sldId="1435"/>
            <ac:picMk id="2" creationId="{D733EF2F-3741-0FB6-67BB-93F005188077}"/>
          </ac:picMkLst>
        </pc:picChg>
        <pc:picChg chg="add mod">
          <ac:chgData name="Rafael Alves Florindo" userId="S::rafael.florindo@docente.pr.senac.br::e6e7cf43-cd2d-447d-9d8d-7bd1dfdbfe03" providerId="AD" clId="Web-{226265A1-1EEF-7F57-9B78-B6E10757E376}" dt="2024-07-10T18:31:55.161" v="170" actId="1076"/>
          <ac:picMkLst>
            <pc:docMk/>
            <pc:sldMk cId="610781863" sldId="1435"/>
            <ac:picMk id="5" creationId="{725B9ECB-F1DD-FBA3-C1A7-EB4501823A2C}"/>
          </ac:picMkLst>
        </pc:picChg>
      </pc:sldChg>
      <pc:sldChg chg="delSp modSp add replId">
        <pc:chgData name="Rafael Alves Florindo" userId="S::rafael.florindo@docente.pr.senac.br::e6e7cf43-cd2d-447d-9d8d-7bd1dfdbfe03" providerId="AD" clId="Web-{226265A1-1EEF-7F57-9B78-B6E10757E376}" dt="2024-07-10T18:48:03.378" v="378" actId="20577"/>
        <pc:sldMkLst>
          <pc:docMk/>
          <pc:sldMk cId="4271221828" sldId="1436"/>
        </pc:sldMkLst>
        <pc:spChg chg="mod">
          <ac:chgData name="Rafael Alves Florindo" userId="S::rafael.florindo@docente.pr.senac.br::e6e7cf43-cd2d-447d-9d8d-7bd1dfdbfe03" providerId="AD" clId="Web-{226265A1-1EEF-7F57-9B78-B6E10757E376}" dt="2024-07-10T18:48:03.378" v="378" actId="20577"/>
          <ac:spMkLst>
            <pc:docMk/>
            <pc:sldMk cId="4271221828" sldId="1436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226265A1-1EEF-7F57-9B78-B6E10757E376}" dt="2024-07-10T18:43:26.653" v="258" actId="20577"/>
          <ac:spMkLst>
            <pc:docMk/>
            <pc:sldMk cId="4271221828" sldId="1436"/>
            <ac:spMk id="4" creationId="{101F857A-64B7-45F7-B80A-A6B0349D18CE}"/>
          </ac:spMkLst>
        </pc:spChg>
        <pc:picChg chg="del">
          <ac:chgData name="Rafael Alves Florindo" userId="S::rafael.florindo@docente.pr.senac.br::e6e7cf43-cd2d-447d-9d8d-7bd1dfdbfe03" providerId="AD" clId="Web-{226265A1-1EEF-7F57-9B78-B6E10757E376}" dt="2024-07-10T18:43:28.247" v="259"/>
          <ac:picMkLst>
            <pc:docMk/>
            <pc:sldMk cId="4271221828" sldId="1436"/>
            <ac:picMk id="7" creationId="{0BD6DB96-432D-F27F-C168-C2BD9D1B644E}"/>
          </ac:picMkLst>
        </pc:picChg>
      </pc:sldChg>
      <pc:sldChg chg="modSp add replId">
        <pc:chgData name="Rafael Alves Florindo" userId="S::rafael.florindo@docente.pr.senac.br::e6e7cf43-cd2d-447d-9d8d-7bd1dfdbfe03" providerId="AD" clId="Web-{226265A1-1EEF-7F57-9B78-B6E10757E376}" dt="2024-07-10T18:48:14.004" v="380" actId="20577"/>
        <pc:sldMkLst>
          <pc:docMk/>
          <pc:sldMk cId="2364631374" sldId="1437"/>
        </pc:sldMkLst>
        <pc:spChg chg="mod">
          <ac:chgData name="Rafael Alves Florindo" userId="S::rafael.florindo@docente.pr.senac.br::e6e7cf43-cd2d-447d-9d8d-7bd1dfdbfe03" providerId="AD" clId="Web-{226265A1-1EEF-7F57-9B78-B6E10757E376}" dt="2024-07-10T18:48:14.004" v="380" actId="20577"/>
          <ac:spMkLst>
            <pc:docMk/>
            <pc:sldMk cId="2364631374" sldId="1437"/>
            <ac:spMk id="3" creationId="{C585078A-3021-457E-8C8D-E2EF7442E7D8}"/>
          </ac:spMkLst>
        </pc:spChg>
      </pc:sldChg>
      <pc:sldChg chg="modSp add replId">
        <pc:chgData name="Rafael Alves Florindo" userId="S::rafael.florindo@docente.pr.senac.br::e6e7cf43-cd2d-447d-9d8d-7bd1dfdbfe03" providerId="AD" clId="Web-{226265A1-1EEF-7F57-9B78-B6E10757E376}" dt="2024-07-10T18:48:21.566" v="383" actId="20577"/>
        <pc:sldMkLst>
          <pc:docMk/>
          <pc:sldMk cId="839142288" sldId="1438"/>
        </pc:sldMkLst>
        <pc:spChg chg="mod">
          <ac:chgData name="Rafael Alves Florindo" userId="S::rafael.florindo@docente.pr.senac.br::e6e7cf43-cd2d-447d-9d8d-7bd1dfdbfe03" providerId="AD" clId="Web-{226265A1-1EEF-7F57-9B78-B6E10757E376}" dt="2024-07-10T18:48:21.566" v="383" actId="20577"/>
          <ac:spMkLst>
            <pc:docMk/>
            <pc:sldMk cId="839142288" sldId="1438"/>
            <ac:spMk id="3" creationId="{C585078A-3021-457E-8C8D-E2EF7442E7D8}"/>
          </ac:spMkLst>
        </pc:spChg>
      </pc:sldChg>
      <pc:sldChg chg="delSp modSp add replId">
        <pc:chgData name="Rafael Alves Florindo" userId="S::rafael.florindo@docente.pr.senac.br::e6e7cf43-cd2d-447d-9d8d-7bd1dfdbfe03" providerId="AD" clId="Web-{226265A1-1EEF-7F57-9B78-B6E10757E376}" dt="2024-07-10T18:46:36.516" v="376" actId="20577"/>
        <pc:sldMkLst>
          <pc:docMk/>
          <pc:sldMk cId="702564955" sldId="1439"/>
        </pc:sldMkLst>
        <pc:spChg chg="mod">
          <ac:chgData name="Rafael Alves Florindo" userId="S::rafael.florindo@docente.pr.senac.br::e6e7cf43-cd2d-447d-9d8d-7bd1dfdbfe03" providerId="AD" clId="Web-{226265A1-1EEF-7F57-9B78-B6E10757E376}" dt="2024-07-10T18:46:36.516" v="376" actId="20577"/>
          <ac:spMkLst>
            <pc:docMk/>
            <pc:sldMk cId="702564955" sldId="1439"/>
            <ac:spMk id="3" creationId="{C585078A-3021-457E-8C8D-E2EF7442E7D8}"/>
          </ac:spMkLst>
        </pc:spChg>
        <pc:spChg chg="mod">
          <ac:chgData name="Rafael Alves Florindo" userId="S::rafael.florindo@docente.pr.senac.br::e6e7cf43-cd2d-447d-9d8d-7bd1dfdbfe03" providerId="AD" clId="Web-{226265A1-1EEF-7F57-9B78-B6E10757E376}" dt="2024-07-10T18:46:02.952" v="369" actId="20577"/>
          <ac:spMkLst>
            <pc:docMk/>
            <pc:sldMk cId="702564955" sldId="1439"/>
            <ac:spMk id="4" creationId="{101F857A-64B7-45F7-B80A-A6B0349D18CE}"/>
          </ac:spMkLst>
        </pc:spChg>
        <pc:picChg chg="del">
          <ac:chgData name="Rafael Alves Florindo" userId="S::rafael.florindo@docente.pr.senac.br::e6e7cf43-cd2d-447d-9d8d-7bd1dfdbfe03" providerId="AD" clId="Web-{226265A1-1EEF-7F57-9B78-B6E10757E376}" dt="2024-07-10T18:45:46.233" v="355"/>
          <ac:picMkLst>
            <pc:docMk/>
            <pc:sldMk cId="702564955" sldId="1439"/>
            <ac:picMk id="5" creationId="{1FA6EEF3-6347-E1A4-8D2D-2FEADA7F1B45}"/>
          </ac:picMkLst>
        </pc:picChg>
        <pc:picChg chg="del">
          <ac:chgData name="Rafael Alves Florindo" userId="S::rafael.florindo@docente.pr.senac.br::e6e7cf43-cd2d-447d-9d8d-7bd1dfdbfe03" providerId="AD" clId="Web-{226265A1-1EEF-7F57-9B78-B6E10757E376}" dt="2024-07-10T18:45:45.561" v="354"/>
          <ac:picMkLst>
            <pc:docMk/>
            <pc:sldMk cId="702564955" sldId="1439"/>
            <ac:picMk id="6" creationId="{0CE4774B-992C-7AEB-51DD-F82157BA2C27}"/>
          </ac:picMkLst>
        </pc:picChg>
      </pc:sldChg>
    </pc:docChg>
  </pc:docChgLst>
  <pc:docChgLst>
    <pc:chgData name="Rafael Alves Florindo" userId="S::rafael.florindo@docente.pr.senac.br::e6e7cf43-cd2d-447d-9d8d-7bd1dfdbfe03" providerId="AD" clId="Web-{B2D36E7F-9765-5F1D-189C-3ECC529BA4D4}"/>
    <pc:docChg chg="modSld">
      <pc:chgData name="Rafael Alves Florindo" userId="S::rafael.florindo@docente.pr.senac.br::e6e7cf43-cd2d-447d-9d8d-7bd1dfdbfe03" providerId="AD" clId="Web-{B2D36E7F-9765-5F1D-189C-3ECC529BA4D4}" dt="2024-07-02T22:17:01.833" v="23" actId="20577"/>
      <pc:docMkLst>
        <pc:docMk/>
      </pc:docMkLst>
      <pc:sldChg chg="modSp">
        <pc:chgData name="Rafael Alves Florindo" userId="S::rafael.florindo@docente.pr.senac.br::e6e7cf43-cd2d-447d-9d8d-7bd1dfdbfe03" providerId="AD" clId="Web-{B2D36E7F-9765-5F1D-189C-3ECC529BA4D4}" dt="2024-07-02T22:16:52.083" v="10" actId="20577"/>
        <pc:sldMkLst>
          <pc:docMk/>
          <pc:sldMk cId="3823248640" sldId="1171"/>
        </pc:sldMkLst>
        <pc:spChg chg="mod">
          <ac:chgData name="Rafael Alves Florindo" userId="S::rafael.florindo@docente.pr.senac.br::e6e7cf43-cd2d-447d-9d8d-7bd1dfdbfe03" providerId="AD" clId="Web-{B2D36E7F-9765-5F1D-189C-3ECC529BA4D4}" dt="2024-07-02T22:16:52.083" v="10" actId="20577"/>
          <ac:spMkLst>
            <pc:docMk/>
            <pc:sldMk cId="3823248640" sldId="1171"/>
            <ac:spMk id="3" creationId="{2CC14013-0034-A848-124D-853BD446001D}"/>
          </ac:spMkLst>
        </pc:spChg>
        <pc:spChg chg="mod">
          <ac:chgData name="Rafael Alves Florindo" userId="S::rafael.florindo@docente.pr.senac.br::e6e7cf43-cd2d-447d-9d8d-7bd1dfdbfe03" providerId="AD" clId="Web-{B2D36E7F-9765-5F1D-189C-3ECC529BA4D4}" dt="2024-07-02T22:16:49.911" v="9" actId="20577"/>
          <ac:spMkLst>
            <pc:docMk/>
            <pc:sldMk cId="3823248640" sldId="1171"/>
            <ac:spMk id="4" creationId="{303DB9C1-EB5A-44C3-A899-88EF092934CB}"/>
          </ac:spMkLst>
        </pc:spChg>
      </pc:sldChg>
      <pc:sldChg chg="delSp modSp">
        <pc:chgData name="Rafael Alves Florindo" userId="S::rafael.florindo@docente.pr.senac.br::e6e7cf43-cd2d-447d-9d8d-7bd1dfdbfe03" providerId="AD" clId="Web-{B2D36E7F-9765-5F1D-189C-3ECC529BA4D4}" dt="2024-07-02T22:17:01.833" v="23" actId="20577"/>
        <pc:sldMkLst>
          <pc:docMk/>
          <pc:sldMk cId="1459334048" sldId="1179"/>
        </pc:sldMkLst>
        <pc:spChg chg="mod">
          <ac:chgData name="Rafael Alves Florindo" userId="S::rafael.florindo@docente.pr.senac.br::e6e7cf43-cd2d-447d-9d8d-7bd1dfdbfe03" providerId="AD" clId="Web-{B2D36E7F-9765-5F1D-189C-3ECC529BA4D4}" dt="2024-07-02T22:17:01.833" v="23" actId="20577"/>
          <ac:spMkLst>
            <pc:docMk/>
            <pc:sldMk cId="1459334048" sldId="1179"/>
            <ac:spMk id="5" creationId="{67D30A30-023A-3E98-EB88-6F0CA098B1E0}"/>
          </ac:spMkLst>
        </pc:spChg>
        <pc:picChg chg="del">
          <ac:chgData name="Rafael Alves Florindo" userId="S::rafael.florindo@docente.pr.senac.br::e6e7cf43-cd2d-447d-9d8d-7bd1dfdbfe03" providerId="AD" clId="Web-{B2D36E7F-9765-5F1D-189C-3ECC529BA4D4}" dt="2024-07-02T22:16:56.521" v="11"/>
          <ac:picMkLst>
            <pc:docMk/>
            <pc:sldMk cId="1459334048" sldId="1179"/>
            <ac:picMk id="7" creationId="{2941D992-4A50-D362-9F38-9CD8DC3A0CF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DA3D2-4655-44F2-BB7B-7631B1CCA026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335AF-9A91-43F2-84C7-A240CBC1146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990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A7403-AC31-47EC-AD26-C93F6DCF194F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48042-12EA-4FF9-8425-C5EFAEBC9B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296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ura.com.br/artigos/dart#:~:text=Dart%20foi%20projetada%20para%20ser,s%C3%A3o%20as%20declara%C3%A7%C3%B5es%20da%20Googl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devmedia.com.br/crie-um-hello-world-com-dart/4067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Dart: O que é? Como começar a estudar? Para quê serve?</a:t>
            </a:r>
            <a:endParaRPr lang="en-US" b="1" dirty="0">
              <a:cs typeface="Calibri" panose="020F0502020204030204"/>
            </a:endParaRPr>
          </a:p>
          <a:p>
            <a:pPr marL="342900" indent="-342900">
              <a:buFont typeface="Wingdings,Sans-Serif"/>
              <a:buChar char="v"/>
            </a:pPr>
            <a:r>
              <a:rPr lang="pt-BR" dirty="0">
                <a:hlinkClick r:id="rId3"/>
              </a:rPr>
              <a:t>https://www.alura.com.br/artigos/dart#:~:text=Dart%20foi%20projetada%20para%20ser,s%C3%A3o%20as%20declara%C3%A7%C3%B5es%20da%20Google</a:t>
            </a:r>
            <a:r>
              <a:rPr lang="pt-BR" dirty="0"/>
              <a:t>.</a:t>
            </a:r>
            <a:endParaRPr lang="en-US">
              <a:cs typeface="Calibri"/>
            </a:endParaRPr>
          </a:p>
          <a:p>
            <a:r>
              <a:rPr lang="pt-BR" b="1" dirty="0"/>
              <a:t>Crie um </a:t>
            </a:r>
            <a:r>
              <a:rPr lang="pt-BR" b="1" dirty="0" err="1"/>
              <a:t>Hello</a:t>
            </a:r>
            <a:r>
              <a:rPr lang="pt-BR" b="1" dirty="0"/>
              <a:t> world com Dart</a:t>
            </a:r>
            <a:endParaRPr lang="pt-BR" dirty="0">
              <a:cs typeface="Calibri" panose="020F0502020204030204"/>
            </a:endParaRPr>
          </a:p>
          <a:p>
            <a:pPr marL="342900" indent="-342900">
              <a:buFont typeface="Wingdings,Sans-Serif"/>
              <a:buChar char="v"/>
            </a:pPr>
            <a:r>
              <a:rPr lang="pt-BR" dirty="0">
                <a:hlinkClick r:id="rId4"/>
              </a:rPr>
              <a:t>https://www.devmedia.com.br/crie-um-hello-world-com-dart/40672</a:t>
            </a:r>
          </a:p>
          <a:p>
            <a:r>
              <a:rPr lang="pt-BR" b="1" dirty="0"/>
              <a:t>Seu primeiro app do </a:t>
            </a:r>
            <a:r>
              <a:rPr lang="pt-BR" b="1" dirty="0" err="1"/>
              <a:t>Flutter</a:t>
            </a:r>
            <a:endParaRPr lang="pt-BR" b="1" dirty="0" err="1">
              <a:cs typeface="Calibri"/>
            </a:endParaRPr>
          </a:p>
          <a:p>
            <a:pPr marL="342900" indent="-342900">
              <a:buFont typeface="Wingdings,Sans-Serif"/>
              <a:buChar char="v"/>
            </a:pPr>
            <a:r>
              <a:rPr lang="pt-BR" dirty="0"/>
              <a:t>https://codelabs.developers.google.com/codelabs/flutter-codelab-first?hl=pt-br#0</a:t>
            </a:r>
            <a:endParaRPr lang="pt-BR">
              <a:cs typeface="Calibri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E48042-12EA-4FF9-8425-C5EFAEBC9B3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66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3CCA6-64F8-46EB-9A59-9FE9590B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17A13A-4C06-4C4E-974B-7ACA9A97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243A38-72D4-464C-A338-B0ADB4AF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7665DB-F3A1-464A-99CF-817445108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3E9249-4174-4180-8937-4F9353DA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03ADDC-AA11-4492-AD30-71A92BB8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32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C774BF-6509-4BA2-958C-8FEBBBB1D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CD0926-4BCA-4EB5-A717-4A8968FE7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47CC52-EA6E-406A-87B3-1DBA74056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D49A34-B0F6-4D98-A593-469C9238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CA2AB9-059D-4C71-9EDE-B3DCB7B51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8D8A96-E553-4DDC-A8C7-6118D709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291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B999E-027D-48E6-95B5-B01BD356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197BF2-7145-43C0-B2C6-8A5913422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6E8718-70B4-44CB-9884-3A06340E8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D60388-F616-4263-9276-82842FEF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F6C6C0-AF63-4370-8178-B5C85397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81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D5F07B-20E8-44A1-83CB-7FBFB1010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12C424-B64A-4EB7-AAEF-F36751462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D7F288-CDBB-4833-B121-C7DCE8C1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C19DFF-9603-46B1-8141-18D17578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BB2FE1-6B5D-4350-9497-23D95B3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5665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891" y="1825625"/>
            <a:ext cx="5388603" cy="44564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610108" y="182562"/>
            <a:ext cx="456211" cy="365125"/>
          </a:xfrm>
          <a:prstGeom prst="rect">
            <a:avLst/>
          </a:prstGeom>
        </p:spPr>
        <p:txBody>
          <a:bodyPr/>
          <a:lstStyle/>
          <a:p>
            <a:fld id="{18958951-ABD0-4D1D-AC06-1F058BE16263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3"/>
          </p:nvPr>
        </p:nvSpPr>
        <p:spPr>
          <a:xfrm>
            <a:off x="6221505" y="1825625"/>
            <a:ext cx="5388603" cy="44564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</p:txBody>
      </p:sp>
    </p:spTree>
    <p:extLst>
      <p:ext uri="{BB962C8B-B14F-4D97-AF65-F5344CB8AC3E}">
        <p14:creationId xmlns:p14="http://schemas.microsoft.com/office/powerpoint/2010/main" val="431843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029" y="516864"/>
            <a:ext cx="1885699" cy="5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01" y="6092230"/>
            <a:ext cx="1885699" cy="5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0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5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DBA70-30E8-46F7-8A28-142096ED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FA007C-0911-4295-A364-B52A95B7C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66ACCE-1882-408D-AD68-D69585005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A69495-DC41-47CD-A269-EA9862D7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4CDA46-C3D4-4CA5-89CC-0983EF47E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2F7312-98DB-4FD6-9243-1F67D8E5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423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2B381C-74A3-4F20-98E8-3F30CEEB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9E8C9D-AFEB-4A54-BF59-10268A8B7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10C105-A06C-4701-8C48-2EDF2D184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4F1249E-2ABD-4A88-A460-890487C79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EA241D5-DB0B-4728-A05A-2FEB54B91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7B598E-CE5A-4816-907A-944042735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B2E76D-C0FF-424D-91E5-5C8CFEFA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E39B19-D8FC-4D99-9282-D7669992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3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57E81-6CDF-42A9-9110-2B4173E2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4ECC265-B17C-4D49-A508-126132DD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9CAED9-3EDF-4C37-9BA4-02AB92AB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4D1803-4B72-4C73-9931-8A2708DC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6730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39F75B1-F7AD-43DE-A3D5-EF602A6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A84B1B-45BE-4CC7-A43C-478A54B5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B22318-4616-4D10-9DC0-F4653328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93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D4097A4-EDBD-47E9-AFB3-AB70B3DD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216864-2D4C-49C2-A513-443E1AD88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1834DF-856B-4A7F-8BE1-4C63ABC55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B8DB5-6637-4A97-9BF3-1C4BDDE2E2A9}" type="datetimeFigureOut">
              <a:rPr lang="pt-BR" smtClean="0"/>
              <a:t>24/07/2024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DBE7E4-0B9F-4E7F-9697-2420FDB1F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707F07-E76C-40D6-85A0-F7C6B3DD7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03AEE-6D28-465E-BB73-C21884D499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0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lutter.dev/get-started/install/windows/desktop" TargetMode="External"/><Relationship Id="rId3" Type="http://schemas.openxmlformats.org/officeDocument/2006/relationships/hyperlink" Target="https://code.visualstudio.com/download" TargetMode="External"/><Relationship Id="rId7" Type="http://schemas.openxmlformats.org/officeDocument/2006/relationships/hyperlink" Target="https://dart.dev/get-da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-scm.com/download/win" TargetMode="External"/><Relationship Id="rId5" Type="http://schemas.openxmlformats.org/officeDocument/2006/relationships/hyperlink" Target="https://www.figma.com/pt-br/" TargetMode="External"/><Relationship Id="rId4" Type="http://schemas.openxmlformats.org/officeDocument/2006/relationships/hyperlink" Target="https://www.jetbrains.com/pt-br/idea/download/?section=windows" TargetMode="Externa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669409" y="629158"/>
            <a:ext cx="8456103" cy="4119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ts val="0"/>
              </a:spcBef>
              <a:buClr>
                <a:srgbClr val="ED764C"/>
              </a:buClr>
              <a:buSzPts val="4000"/>
            </a:pPr>
            <a:r>
              <a:rPr lang="pt-BR" sz="6600" b="1">
                <a:solidFill>
                  <a:srgbClr val="ED764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Faculdade Senac Maringá </a:t>
            </a:r>
            <a:endParaRPr lang="pt-BR" sz="2800" b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43" y="5887650"/>
            <a:ext cx="1885699" cy="508972"/>
          </a:xfrm>
          <a:prstGeom prst="rect">
            <a:avLst/>
          </a:prstGeom>
        </p:spPr>
      </p:pic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303DB9C1-EB5A-44C3-A899-88EF092934CB}"/>
              </a:ext>
            </a:extLst>
          </p:cNvPr>
          <p:cNvSpPr txBox="1"/>
          <p:nvPr/>
        </p:nvSpPr>
        <p:spPr>
          <a:xfrm>
            <a:off x="3302000" y="4004733"/>
            <a:ext cx="8890001" cy="172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000" b="1" dirty="0">
                <a:solidFill>
                  <a:schemeClr val="bg1"/>
                </a:solidFill>
              </a:rPr>
              <a:t>Tecnologias móveis e Hibridas</a:t>
            </a:r>
            <a:endParaRPr lang="pt-BR" dirty="0">
              <a:solidFill>
                <a:schemeClr val="bg1"/>
              </a:solidFill>
            </a:endParaRPr>
          </a:p>
          <a:p>
            <a:pPr lvl="0">
              <a:lnSpc>
                <a:spcPct val="154545"/>
              </a:lnSpc>
              <a:buClr>
                <a:schemeClr val="lt1"/>
              </a:buClr>
              <a:buSzPts val="2200"/>
            </a:pPr>
            <a:r>
              <a:rPr lang="pt-BR" sz="2200" b="1" i="0" u="none" strike="noStrike" cap="none" dirty="0">
                <a:solidFill>
                  <a:schemeClr val="lt1"/>
                </a:solidFill>
                <a:latin typeface="Segoe UI"/>
                <a:ea typeface="Arial"/>
                <a:cs typeface="Segoe UI"/>
                <a:sym typeface="Arial"/>
              </a:rPr>
              <a:t>Prof. Rafael Florindo</a:t>
            </a:r>
            <a:endParaRPr sz="2200" b="0" i="0" u="none" strike="noStrike" cap="none" dirty="0">
              <a:solidFill>
                <a:schemeClr val="lt1"/>
              </a:solidFill>
              <a:latin typeface="Segoe UI"/>
              <a:ea typeface="Arial"/>
              <a:cs typeface="Segoe UI"/>
              <a:sym typeface="Arial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2CC14013-0034-A848-124D-853BD446001D}"/>
              </a:ext>
            </a:extLst>
          </p:cNvPr>
          <p:cNvSpPr txBox="1"/>
          <p:nvPr/>
        </p:nvSpPr>
        <p:spPr>
          <a:xfrm>
            <a:off x="8656320" y="5547359"/>
            <a:ext cx="328168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3600" b="1" dirty="0">
                <a:solidFill>
                  <a:srgbClr val="FFFFFF"/>
                </a:solidFill>
                <a:latin typeface="ADLaM Display"/>
                <a:ea typeface="ADLaM Display"/>
                <a:cs typeface="ADLaM Display"/>
              </a:rPr>
              <a:t>Aula 01</a:t>
            </a:r>
            <a:endParaRPr lang="pt-BR"/>
          </a:p>
          <a:p>
            <a:pPr algn="r"/>
            <a:r>
              <a:rPr lang="pt-BR" sz="3600" b="1" dirty="0">
                <a:solidFill>
                  <a:srgbClr val="FFFFFF"/>
                </a:solidFill>
                <a:latin typeface="ADLaM Display"/>
                <a:ea typeface="ADLaM Display"/>
                <a:cs typeface="ADLaM Display"/>
              </a:rPr>
              <a:t>Bimestre 01</a:t>
            </a:r>
          </a:p>
        </p:txBody>
      </p:sp>
    </p:spTree>
    <p:extLst>
      <p:ext uri="{BB962C8B-B14F-4D97-AF65-F5344CB8AC3E}">
        <p14:creationId xmlns:p14="http://schemas.microsoft.com/office/powerpoint/2010/main" val="3823248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303525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 desenvolvimento de aplicativos móveis tem se tornado uma parte essencial da nossa vida cotidiana, impulsionando uma revolução na forma como interagimos com a tecnologia. </a:t>
            </a:r>
            <a:endParaRPr lang="pt-BR" sz="3000" dirty="0"/>
          </a:p>
          <a:p>
            <a:pPr algn="just"/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Com a proliferação dos dispositivos móveis, como smartphones e tablets, os aplicativos móveis se tornaram uma ferramenta poderosa para aprimorar a experiência do usuário e atender às necessidades crescentes da sociedade digital.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9682498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Desenvolvimento de Sistemas Mobile: adaptação e inovação em foco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9BA829B3-EAEE-5BAD-EDDD-56A52EFFA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353" y="208808"/>
            <a:ext cx="1907969" cy="190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3048791" y="1711236"/>
            <a:ext cx="6958150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O processo de desenvolvimento de aplicativos envolve a criação de software destinado a funcionar em dispositivos móveis. </a:t>
            </a:r>
          </a:p>
          <a:p>
            <a:pPr algn="just"/>
            <a:r>
              <a:rPr lang="pt-BR" sz="3000" dirty="0"/>
              <a:t>Com plataformas distintas, como Android e iOS, o desenvolvimento mobile exige uma compreensão profunda das linguagens de programação, frameworks e padrões de design específicos para cada sistema operacional.</a:t>
            </a:r>
            <a:endParaRPr lang="pt-BR" sz="3000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05420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Visão geral do desenvolvimento de aplicativos móveis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5DAD35F-4F8A-5E09-CC1A-47755D59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" y="1713015"/>
            <a:ext cx="2857995" cy="28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6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7154092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dirty="0"/>
              <a:t>A importância dessa tarefa reside na capacidade de oferecer soluções personalizadas e convenientes para usuários em movimento. </a:t>
            </a:r>
            <a:endParaRPr lang="pt-BR" sz="3000" dirty="0"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05420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Visão geral do desenvolvimento de aplicativos móveis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E585F95-2EDB-B433-BDCA-1C7400859E58}"/>
              </a:ext>
            </a:extLst>
          </p:cNvPr>
          <p:cNvGrpSpPr/>
          <p:nvPr/>
        </p:nvGrpSpPr>
        <p:grpSpPr>
          <a:xfrm>
            <a:off x="8284027" y="1992085"/>
            <a:ext cx="2775858" cy="2873829"/>
            <a:chOff x="8284027" y="2122714"/>
            <a:chExt cx="2775858" cy="2873829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9EB02BB4-0AC5-8388-1800-E8C23E02BFC7}"/>
                </a:ext>
              </a:extLst>
            </p:cNvPr>
            <p:cNvSpPr/>
            <p:nvPr/>
          </p:nvSpPr>
          <p:spPr>
            <a:xfrm>
              <a:off x="8284027" y="2122714"/>
              <a:ext cx="2775858" cy="287382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" name="Imagem 1">
              <a:extLst>
                <a:ext uri="{FF2B5EF4-FFF2-40B4-BE49-F238E27FC236}">
                  <a16:creationId xmlns:a16="http://schemas.microsoft.com/office/drawing/2014/main" id="{65F79CB3-8C21-9A9A-614A-D12CB3FB6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315" y="2340429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236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6043750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Os aplicativos móveis abrangem uma ampla gama de setores, desde comércio eletrônico e serviços financeiros até educação e saúde. </a:t>
            </a:r>
            <a:endParaRPr lang="pt-BR" sz="3000" dirty="0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05420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Visão geral do desenvolvimento de aplicativos móveis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7" name="Imagem 6" descr="Modernizando o Setor Funerário: O Papel dos Aplicativos Móveis – Invitatech">
            <a:extLst>
              <a:ext uri="{FF2B5EF4-FFF2-40B4-BE49-F238E27FC236}">
                <a16:creationId xmlns:a16="http://schemas.microsoft.com/office/drawing/2014/main" id="{07703290-0084-F9A2-6E47-FAFBA400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4038028"/>
            <a:ext cx="2743199" cy="1829944"/>
          </a:xfrm>
          <a:prstGeom prst="rect">
            <a:avLst/>
          </a:prstGeom>
        </p:spPr>
      </p:pic>
      <p:pic>
        <p:nvPicPr>
          <p:cNvPr id="8" name="Imagem 7" descr="Ilustração vetorial de desenvolvimento de aplicativos móveis com  personagens da equipe de programadores criando um aplicativo | Vetor Premium">
            <a:extLst>
              <a:ext uri="{FF2B5EF4-FFF2-40B4-BE49-F238E27FC236}">
                <a16:creationId xmlns:a16="http://schemas.microsoft.com/office/drawing/2014/main" id="{87BB39B8-BFFD-EA50-7FC9-B65203683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314" y="4039330"/>
            <a:ext cx="2743200" cy="1827339"/>
          </a:xfrm>
          <a:prstGeom prst="rect">
            <a:avLst/>
          </a:prstGeom>
        </p:spPr>
      </p:pic>
      <p:pic>
        <p:nvPicPr>
          <p:cNvPr id="9" name="Imagem 8" descr="Processo de desenvolvimento de aplicativos móveis 272425 Vetor no Vecteezy">
            <a:extLst>
              <a:ext uri="{FF2B5EF4-FFF2-40B4-BE49-F238E27FC236}">
                <a16:creationId xmlns:a16="http://schemas.microsoft.com/office/drawing/2014/main" id="{C2697092-B1CA-26D3-7C3C-F39A2FBC3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486" y="1796143"/>
            <a:ext cx="4071257" cy="407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831977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Eles otimizam tarefas diárias, proporcionam acesso rápido a informações e entretenimento, além de aprimorarem a produtividade pessoal e profissional.</a:t>
            </a:r>
            <a:endParaRPr lang="pt-BR" sz="3000" dirty="0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05420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Visão geral do desenvolvimento de aplicativos móveis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5" name="Imagem 4" descr="Desenhando um protótipo | UX Design: transição de carreira em áreas de  tecnologia | Solucionado">
            <a:extLst>
              <a:ext uri="{FF2B5EF4-FFF2-40B4-BE49-F238E27FC236}">
                <a16:creationId xmlns:a16="http://schemas.microsoft.com/office/drawing/2014/main" id="{E4C9100F-9734-E091-F61C-8575F849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3752461"/>
            <a:ext cx="2743200" cy="2792963"/>
          </a:xfrm>
          <a:prstGeom prst="rect">
            <a:avLst/>
          </a:prstGeom>
        </p:spPr>
      </p:pic>
      <p:pic>
        <p:nvPicPr>
          <p:cNvPr id="6" name="Imagem 5" descr="Marketing de aplicativos: o caminho para o sucesso | AppsFlyer">
            <a:extLst>
              <a:ext uri="{FF2B5EF4-FFF2-40B4-BE49-F238E27FC236}">
                <a16:creationId xmlns:a16="http://schemas.microsoft.com/office/drawing/2014/main" id="{D06C71B7-C742-17D1-539B-C6E3C056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71" y="3749235"/>
            <a:ext cx="3766456" cy="2026529"/>
          </a:xfrm>
          <a:prstGeom prst="rect">
            <a:avLst/>
          </a:prstGeom>
        </p:spPr>
      </p:pic>
      <p:pic>
        <p:nvPicPr>
          <p:cNvPr id="7" name="Imagem 6" descr="Marketing de aplicativos: o caminho para o sucesso | AppsFlyer">
            <a:extLst>
              <a:ext uri="{FF2B5EF4-FFF2-40B4-BE49-F238E27FC236}">
                <a16:creationId xmlns:a16="http://schemas.microsoft.com/office/drawing/2014/main" id="{FC2EC063-810F-6F37-F828-3EBA4A57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14" y="3753938"/>
            <a:ext cx="3886200" cy="20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6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277393" y="1711236"/>
            <a:ext cx="5085807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Esse mercado tem apresentado um crescimento fenomenal, impulsionado por avanços tecnológicos, aumento da conectividade e uma demanda crescente por experiências digitais sob medida. </a:t>
            </a:r>
            <a:endParaRPr lang="pt-BR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05420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Visão geral do desenvolvimento de aplicativos móveis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2" name="Imagem 1" descr="desenho vetorial para aumentar o investimento no setor financeiro e no  mercado secundário setas sobem e">
            <a:extLst>
              <a:ext uri="{FF2B5EF4-FFF2-40B4-BE49-F238E27FC236}">
                <a16:creationId xmlns:a16="http://schemas.microsoft.com/office/drawing/2014/main" id="{85796231-821D-3FE5-0B1E-FF4ED5AA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" y="1893399"/>
            <a:ext cx="4321627" cy="309297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EFF6E70-6F25-66F6-CC0E-0749816CA685}"/>
              </a:ext>
            </a:extLst>
          </p:cNvPr>
          <p:cNvSpPr txBox="1"/>
          <p:nvPr/>
        </p:nvSpPr>
        <p:spPr>
          <a:xfrm>
            <a:off x="576943" y="4985657"/>
            <a:ext cx="97862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000"/>
              <a:t>Empresas e desenvolvedores reconhecem o potencial e investem em aplicativos inovadores para atrair e reter clientes.</a:t>
            </a:r>
            <a:r>
              <a:rPr lang="pt-BR" sz="3000">
                <a:cs typeface="Calibri"/>
              </a:rPr>
              <a:t>​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39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No desenvolvimento de aplicativos móveis, a escolha das plataformas certas é fundamental para atingir o público-alvo e garantir uma experiência de usuário satisfatória. As duas principais plataformas móveis que dominam o mercado são o Android, desenvolvido pelo </a:t>
            </a:r>
            <a:r>
              <a:rPr lang="pt-BR" sz="3000"/>
              <a:t>Google</a:t>
            </a:r>
            <a:r>
              <a:rPr lang="pt-BR" sz="3000" dirty="0"/>
              <a:t>, e o iOS, desenvolvido pela Apple.</a:t>
            </a:r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Principais tecnologias e plataformas de desenvolvimento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3AA1485F-4D27-5EE4-9E38-80E2D058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572000"/>
            <a:ext cx="1915886" cy="191588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DDA5371-F256-2F39-82AC-03BC97A8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4572000"/>
            <a:ext cx="1915886" cy="19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7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2473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b="1" dirty="0"/>
              <a:t>O Android é conhecido por sua ampla adoção em todo o mundo</a:t>
            </a:r>
            <a:r>
              <a:rPr lang="pt-BR" sz="3000" dirty="0"/>
              <a:t> e é usado em uma variedade de dispositivos de diferentes fabricantes. Isso proporciona aos desenvolvedores uma base diversificada de usuários, tornando-o uma plataforma atraente para alcançar uma audiência maior. </a:t>
            </a:r>
            <a:r>
              <a:rPr lang="pt-BR" sz="3000" b="1" dirty="0"/>
              <a:t>Por outro lado, o iOS é exclusivo para dispositivos Apple, como iPhones e </a:t>
            </a:r>
            <a:r>
              <a:rPr lang="pt-BR" sz="3000" b="1" dirty="0" err="1"/>
              <a:t>iPads</a:t>
            </a:r>
            <a:r>
              <a:rPr lang="pt-BR" sz="3000" dirty="0"/>
              <a:t>, mas é amplamente valorizado por sua base de usuários leais e pelo foco na segurança e experiência do usuário.</a:t>
            </a:r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Principais tecnologias e plataformas de desenvolvimento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696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Para o desenvolvimento mobile, diferentes linguagens de programação e frameworks são empregados para criar aplicativos eficientes e envolventes. </a:t>
            </a:r>
            <a:endParaRPr lang="pt-BR" sz="300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Principais tecnologias e plataformas de desenvolvimento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BD6DB96-432D-F27F-C168-C2BD9D1B6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" t="147" r="63574" b="469"/>
          <a:stretch/>
        </p:blipFill>
        <p:spPr>
          <a:xfrm>
            <a:off x="574766" y="3429000"/>
            <a:ext cx="4013204" cy="23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2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Bibliotecas de Código: </a:t>
            </a:r>
            <a:r>
              <a:rPr lang="pt-BR" sz="3000">
                <a:ea typeface="+mn-lt"/>
                <a:cs typeface="+mn-lt"/>
              </a:rPr>
              <a:t>Conjunto de funções e classes pré-escritas que podem ser usadas para realizar tarefas comuns, como manipulação de dados, interação com o banco de dados, e manipulação de arquivos.</a:t>
            </a:r>
            <a:endParaRPr lang="pt-BR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endParaRPr lang="pt-BR" sz="3000" dirty="0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Arquitetura e Padrões:</a:t>
            </a:r>
            <a:r>
              <a:rPr lang="pt-BR" sz="3000">
                <a:ea typeface="+mn-lt"/>
                <a:cs typeface="+mn-lt"/>
              </a:rPr>
              <a:t> Diretrizes e padrões de projeto que ajudam a estruturar o código de maneira eficiente e organizada. Isso pode incluir padrões de design como MVC (Model-View-Controller) ou MVVM (Model-View-ViewModel).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Mas o que é um Framework?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271221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1468" y="1711236"/>
            <a:ext cx="9820761" cy="355481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/>
              <a:buChar char="v"/>
            </a:pPr>
            <a:r>
              <a:rPr lang="pt-BR" sz="2500" b="1" dirty="0">
                <a:ea typeface="+mn-lt"/>
                <a:cs typeface="+mn-lt"/>
              </a:rPr>
              <a:t>Plano de Ensino</a:t>
            </a:r>
          </a:p>
          <a:p>
            <a:pPr marL="800100" lvl="1" indent="-342900" algn="just">
              <a:buFont typeface="Courier New"/>
              <a:buChar char="o"/>
            </a:pPr>
            <a:r>
              <a:rPr lang="pt-BR" sz="2500" dirty="0">
                <a:ea typeface="+mn-lt"/>
                <a:cs typeface="+mn-lt"/>
              </a:rPr>
              <a:t>Ementa</a:t>
            </a:r>
          </a:p>
          <a:p>
            <a:pPr marL="800100" lvl="1" indent="-342900" algn="just">
              <a:buFont typeface="Courier New"/>
              <a:buChar char="o"/>
            </a:pPr>
            <a:r>
              <a:rPr lang="pt-BR" sz="2500" dirty="0">
                <a:ea typeface="+mn-lt"/>
                <a:cs typeface="+mn-lt"/>
              </a:rPr>
              <a:t>Sistema de Avaliação</a:t>
            </a:r>
          </a:p>
          <a:p>
            <a:pPr marL="800100" lvl="1" indent="-342900" algn="just">
              <a:buFont typeface="Courier New"/>
              <a:buChar char="o"/>
            </a:pPr>
            <a:r>
              <a:rPr lang="pt-BR" sz="2500" dirty="0">
                <a:ea typeface="+mn-lt"/>
                <a:cs typeface="+mn-lt"/>
              </a:rPr>
              <a:t>Cronograma</a:t>
            </a:r>
          </a:p>
          <a:p>
            <a:pPr marL="800100" lvl="1" indent="-342900" algn="just">
              <a:buFont typeface="Courier New"/>
              <a:buChar char="o"/>
            </a:pPr>
            <a:r>
              <a:rPr lang="pt-BR" sz="2500" dirty="0">
                <a:ea typeface="+mn-lt"/>
                <a:cs typeface="+mn-lt"/>
              </a:rPr>
              <a:t>Ambiente de Produção</a:t>
            </a:r>
          </a:p>
          <a:p>
            <a:pPr marL="342900" indent="-342900" algn="just">
              <a:buFont typeface="Wingdings"/>
              <a:buChar char="v"/>
            </a:pPr>
            <a:r>
              <a:rPr lang="pt-BR" sz="2500" b="1" dirty="0">
                <a:ea typeface="+mn-lt"/>
                <a:cs typeface="+mn-lt"/>
              </a:rPr>
              <a:t>Aula 01</a:t>
            </a:r>
          </a:p>
          <a:p>
            <a:pPr marL="800100" lvl="1" indent="-342900" algn="just">
              <a:buFont typeface="Courier New"/>
              <a:buChar char="o"/>
            </a:pPr>
            <a:r>
              <a:rPr lang="pt-BR" sz="2500" dirty="0">
                <a:ea typeface="+mn-lt"/>
                <a:cs typeface="+mn-lt"/>
              </a:rPr>
              <a:t>Visão</a:t>
            </a:r>
            <a:r>
              <a:rPr lang="pt-BR" sz="2500" dirty="0">
                <a:ea typeface="Calibri"/>
                <a:cs typeface="Calibri" panose="020F0502020204030204"/>
              </a:rPr>
              <a:t> geral sobre dispositivos móveis. Principais desafios no desenvolvimento de aplicativos para dispositivos móveis. Introdução às plataformas Android e IOS</a:t>
            </a:r>
            <a:endParaRPr lang="pt-BR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Cronograma da aula de hoje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299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Ferramentas de Desenvolvimento:</a:t>
            </a:r>
            <a:r>
              <a:rPr lang="pt-BR" sz="3000">
                <a:ea typeface="+mn-lt"/>
                <a:cs typeface="+mn-lt"/>
              </a:rPr>
              <a:t> Ferramentas integradas que ajudam a automatizar tarefas comuns, como compilação de código, testes, e depuração.</a:t>
            </a:r>
            <a:endParaRPr lang="pt-BR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endParaRPr lang="pt-BR" sz="3000" dirty="0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Componentes Reutilizáveis: </a:t>
            </a:r>
            <a:r>
              <a:rPr lang="pt-BR" sz="3000">
                <a:ea typeface="+mn-lt"/>
                <a:cs typeface="+mn-lt"/>
              </a:rPr>
              <a:t>Módulos ou componentes que podem ser facilmente reutilizados em diferentes partes de uma aplicação, aumentando a eficiência do desenvolvimento.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Mas o que é um Framework?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6463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Gerenciamento de Dependências: </a:t>
            </a:r>
            <a:r>
              <a:rPr lang="pt-BR" sz="3000">
                <a:ea typeface="+mn-lt"/>
                <a:cs typeface="+mn-lt"/>
              </a:rPr>
              <a:t>Ferramentas que facilitam a inclusão e atualização de bibliotecas e outros componentes necessários para o desenvolvimento.</a:t>
            </a:r>
            <a:endParaRPr lang="pt-BR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endParaRPr lang="pt-BR" sz="3000" dirty="0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Suporte a Testes:</a:t>
            </a:r>
            <a:r>
              <a:rPr lang="pt-BR" sz="3000">
                <a:ea typeface="+mn-lt"/>
                <a:cs typeface="+mn-lt"/>
              </a:rPr>
              <a:t> Funcionalidades que facilitam a criação e execução de testes automatizados para garantir a qualidade do código.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Mas o que é um Framework?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39142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b="1" dirty="0"/>
              <a:t>Para o desenvolvimento Android</a:t>
            </a:r>
            <a:r>
              <a:rPr lang="pt-BR" sz="3000" dirty="0"/>
              <a:t>, a linguagem de programação Java tem sido tradicionalmente a escolha predominante. No entanto, com a evolução do Android, o , uma linguagem mais moderna e concisa, tem ganhado popularidade devido à sua robustez e facilidade de uso.</a:t>
            </a:r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Principais tecnologias e plataformas de desenvolvimento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33EF2F-3741-0FB6-67BB-93F00518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2" y="4789714"/>
            <a:ext cx="1654629" cy="1654629"/>
          </a:xfrm>
          <a:prstGeom prst="rect">
            <a:avLst/>
          </a:prstGeom>
        </p:spPr>
      </p:pic>
      <p:pic>
        <p:nvPicPr>
          <p:cNvPr id="5" name="Imagem 4" descr="Curso Completo de Kotlin para Desenvolvimento Android | Udemy">
            <a:extLst>
              <a:ext uri="{FF2B5EF4-FFF2-40B4-BE49-F238E27FC236}">
                <a16:creationId xmlns:a16="http://schemas.microsoft.com/office/drawing/2014/main" id="{725B9ECB-F1DD-FBA3-C1A7-EB450182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898" y="4784271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No ecossistema iOS, a linguagem de programação principal é o Swift, desenvolvida pela Apple. O Swift se destacou por sua segurança, performance e facilidade de leitura, tornando-o uma opção preferencial para muitos desenvolvedores de aplicativos iOS.</a:t>
            </a:r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Principais tecnologias e plataformas de desenvolvimento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</p:txBody>
      </p:sp>
      <p:pic>
        <p:nvPicPr>
          <p:cNvPr id="5" name="Imagem 4" descr="Swift programming language for IOS - application development basics">
            <a:extLst>
              <a:ext uri="{FF2B5EF4-FFF2-40B4-BE49-F238E27FC236}">
                <a16:creationId xmlns:a16="http://schemas.microsoft.com/office/drawing/2014/main" id="{0EF1949D-E995-9B8D-4007-EB80D928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588" y="4658406"/>
            <a:ext cx="3552825" cy="1285875"/>
          </a:xfrm>
          <a:prstGeom prst="rect">
            <a:avLst/>
          </a:prstGeom>
        </p:spPr>
      </p:pic>
      <p:pic>
        <p:nvPicPr>
          <p:cNvPr id="6" name="Imagem 5" descr="O Que é iOS? Conheça as características do sistema da Apple">
            <a:extLst>
              <a:ext uri="{FF2B5EF4-FFF2-40B4-BE49-F238E27FC236}">
                <a16:creationId xmlns:a16="http://schemas.microsoft.com/office/drawing/2014/main" id="{7453B33B-44E1-B579-FCE0-CCA57F6E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42" y="4592411"/>
            <a:ext cx="33813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6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Além das linguagens de programação, frameworks como o </a:t>
            </a:r>
            <a:r>
              <a:rPr lang="pt-BR" sz="3000" dirty="0" err="1"/>
              <a:t>React</a:t>
            </a:r>
            <a:r>
              <a:rPr lang="pt-BR" sz="3000" dirty="0"/>
              <a:t> </a:t>
            </a:r>
            <a:r>
              <a:rPr lang="pt-BR" sz="3000" dirty="0" err="1"/>
              <a:t>Native</a:t>
            </a:r>
            <a:r>
              <a:rPr lang="pt-BR" sz="3000" dirty="0"/>
              <a:t> e o </a:t>
            </a:r>
            <a:r>
              <a:rPr lang="pt-BR" sz="3000" dirty="0" err="1"/>
              <a:t>Flutter</a:t>
            </a:r>
            <a:r>
              <a:rPr lang="pt-BR" sz="3000" dirty="0"/>
              <a:t> têm se destacado como soluções multiplataforma que permitem desenvolver aplicativos para ambas as plataformas com uma única base de código, agilizando o processo de desenvolvimento e economizando recursos.</a:t>
            </a:r>
            <a:endParaRPr lang="pt-BR" sz="3000" dirty="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Tecnologias hibridas</a:t>
            </a:r>
            <a:endParaRPr lang="pt-BR" dirty="0"/>
          </a:p>
        </p:txBody>
      </p:sp>
      <p:pic>
        <p:nvPicPr>
          <p:cNvPr id="5" name="Imagem 4" descr="Flutter: Como construir uma aplicação para múltiplas plataformas. | Leo  Godde | Ateliê de Software | Share! por Ateliê de Software">
            <a:extLst>
              <a:ext uri="{FF2B5EF4-FFF2-40B4-BE49-F238E27FC236}">
                <a16:creationId xmlns:a16="http://schemas.microsoft.com/office/drawing/2014/main" id="{1FA6EEF3-6347-E1A4-8D2D-2FEADA7F1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735" y="4827814"/>
            <a:ext cx="2988128" cy="1676400"/>
          </a:xfrm>
          <a:prstGeom prst="rect">
            <a:avLst/>
          </a:prstGeom>
        </p:spPr>
      </p:pic>
      <p:pic>
        <p:nvPicPr>
          <p:cNvPr id="6" name="Imagem 5" descr="React Native: What is it? and, Why is it used? | by Thinkwik | Medium">
            <a:extLst>
              <a:ext uri="{FF2B5EF4-FFF2-40B4-BE49-F238E27FC236}">
                <a16:creationId xmlns:a16="http://schemas.microsoft.com/office/drawing/2014/main" id="{0CE4774B-992C-7AEB-51DD-F82157BA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57" y="4832822"/>
            <a:ext cx="2743199" cy="167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60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React Native (JavaScript): </a:t>
            </a:r>
            <a:r>
              <a:rPr lang="pt-BR" sz="3000">
                <a:ea typeface="+mn-lt"/>
                <a:cs typeface="+mn-lt"/>
              </a:rPr>
              <a:t>Permite o desenvolvimento de aplicações móveis usando JavaScript e React.</a:t>
            </a:r>
            <a:endParaRPr lang="pt-BR">
              <a:cs typeface="Calibri" panose="020F0502020204030204"/>
            </a:endParaRPr>
          </a:p>
          <a:p>
            <a:pPr marL="457200" indent="-457200" algn="just">
              <a:buFont typeface="Wingdings"/>
              <a:buChar char="v"/>
            </a:pPr>
            <a:endParaRPr lang="pt-BR" sz="3000" dirty="0"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 b="1">
                <a:ea typeface="+mn-lt"/>
                <a:cs typeface="+mn-lt"/>
              </a:rPr>
              <a:t>Flutter (Dart): </a:t>
            </a:r>
            <a:r>
              <a:rPr lang="pt-BR" sz="3000">
                <a:ea typeface="+mn-lt"/>
                <a:cs typeface="+mn-lt"/>
              </a:rPr>
              <a:t>Um framework da Google para construir nativamente aplicativos compilados para mobile, web e desktop.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Frameworks: React Native e Flutter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56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Essa abordagem é projetada para adaptar o layout, os recursos e a funcionalidade de um aplicativo de acordo com as características específicas do dispositivo do usuário.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Abordagem de desenvolvimento adaptativo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  <a:p>
            <a:endParaRPr lang="en-US" dirty="0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5A7023CA-F946-1DFC-1834-27B34411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3429000"/>
            <a:ext cx="1905000" cy="1905000"/>
          </a:xfrm>
          <a:prstGeom prst="rect">
            <a:avLst/>
          </a:prstGeom>
        </p:spPr>
      </p:pic>
      <p:pic>
        <p:nvPicPr>
          <p:cNvPr id="5" name="Imagem 4" descr="Blog | What is React Native? Get to Know the Amazing Mobile App Framework!">
            <a:extLst>
              <a:ext uri="{FF2B5EF4-FFF2-40B4-BE49-F238E27FC236}">
                <a16:creationId xmlns:a16="http://schemas.microsoft.com/office/drawing/2014/main" id="{9F55DAB1-9046-097B-A5B2-8D7EBBD3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427264"/>
            <a:ext cx="4702628" cy="2768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12529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 </a:t>
            </a:r>
            <a:r>
              <a:rPr lang="pt-BR" sz="3000" b="1" dirty="0">
                <a:solidFill>
                  <a:srgbClr val="333333"/>
                </a:solidFill>
                <a:ea typeface="+mn-lt"/>
                <a:cs typeface="+mn-lt"/>
              </a:rPr>
              <a:t>conceito de desenvolvimento adaptativo para dispositivos móveis implica a criação de aplicativos que possam ajustar-se dinamicamente a diversas resoluções de tela e orientações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, desde smartphones com telas menores até tablets e dispositivos de maiores proporções. </a:t>
            </a:r>
            <a:r>
              <a:rPr lang="pt-BR" sz="3000" b="1" dirty="0">
                <a:solidFill>
                  <a:srgbClr val="333333"/>
                </a:solidFill>
                <a:ea typeface="+mn-lt"/>
                <a:cs typeface="+mn-lt"/>
              </a:rPr>
              <a:t>Isso significa que o aplicativo será capaz de se adaptar a diferentes densidades de pixels, proporções de tela e aspectos, mantendo sua usabilidade e apresentação visual.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Abordagem de desenvolvimento adaptativo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1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2473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 algn="just">
              <a:buFont typeface="Wingdings"/>
              <a:buChar char="v"/>
            </a:pP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Para garantir a compatibilidade entre diferentes dispositivos e tamanhos de tela, os desenvolvedores devem implementar estratégias eficazes. </a:t>
            </a:r>
            <a:endParaRPr lang="pt-BR">
              <a:cs typeface="Calibri" panose="020F0502020204030204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 uso de layouts flexíveis que se ajustem automaticamente ao tamanho da tela e ao redimensionamento de elementos é uma abordagem comum. 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v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Além disso, a adoção de imagens e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ícones escalonáveis com diferentes resoluções garante que os gráficos sejam exibidos corretamente em qualquer dispositivo.</a:t>
            </a:r>
            <a:endParaRPr lang="pt-BR"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Abordagem de desenvolvimento adaptativo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0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 design responsivo é um dos pilares fundamentais do desenvolvimento adaptativo. Ele envolve a criação de interfaces que se adaptam de forma fluida a diferentes tamanhos de tela, proporcionando uma experiência de usuário consistente e agradável em todos os dispositivos. Isso inclui a disposição de elementos, tamanhos de fonte e menus que se ajustam conforme o espaço disponível, facilitando a navegação e a interação do usuário.</a:t>
            </a:r>
            <a:endParaRPr lang="pt-BR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Abordagem de desenvolvimento adaptativo</a:t>
            </a:r>
            <a:endParaRPr lang="pt-BR" sz="3000" b="1">
              <a:solidFill>
                <a:schemeClr val="tx2"/>
              </a:solidFill>
              <a:latin typeface="Segoe U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5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7268754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+mn-lt"/>
                <a:cs typeface="+mn-lt"/>
              </a:rPr>
              <a:t>Visão geral sobre dispositivos móveis. </a:t>
            </a:r>
            <a:endParaRPr lang="pt-BR" sz="2500"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+mn-lt"/>
                <a:cs typeface="+mn-lt"/>
              </a:rPr>
              <a:t>Visão geral de plataformas de desenvolvimento para Android e IOS. </a:t>
            </a: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+mn-lt"/>
                <a:cs typeface="+mn-lt"/>
              </a:rPr>
              <a:t>Requisitos e desafios para computação móvel. </a:t>
            </a:r>
            <a:endParaRPr lang="pt-BR"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+mn-lt"/>
                <a:cs typeface="+mn-lt"/>
              </a:rPr>
              <a:t>Obsolescência programada de hardware. </a:t>
            </a:r>
            <a:endParaRPr lang="pt-BR" dirty="0">
              <a:ea typeface="+mn-lt"/>
              <a:cs typeface="+mn-lt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+mn-lt"/>
                <a:cs typeface="+mn-lt"/>
              </a:rPr>
              <a:t>Arquitetura de software para dispositivos móveis. </a:t>
            </a:r>
            <a:endParaRPr lang="pt-BR">
              <a:ea typeface="Calibri"/>
              <a:cs typeface="Calibri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Comunicação para dispositivos móveis. </a:t>
            </a:r>
            <a:endParaRPr lang="pt-BR" dirty="0">
              <a:ea typeface="Calibri"/>
              <a:cs typeface="Calibri" panose="020F0502020204030204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Middleware e frameworks para Computação Móvel. </a:t>
            </a:r>
            <a:endParaRPr lang="pt-BR" dirty="0">
              <a:ea typeface="Calibri"/>
              <a:cs typeface="Calibri" panose="020F0502020204030204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Programação voltada para dispositivo móvel. </a:t>
            </a:r>
            <a:endParaRPr lang="pt-BR" dirty="0">
              <a:ea typeface="Calibri"/>
              <a:cs typeface="Calibri" panose="020F0502020204030204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Interface. </a:t>
            </a:r>
            <a:endParaRPr lang="pt-BR" dirty="0">
              <a:ea typeface="Calibri"/>
              <a:cs typeface="Calibri" panose="020F0502020204030204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Transferência cliente-servidor. </a:t>
            </a:r>
            <a:endParaRPr lang="pt-BR">
              <a:ea typeface="Calibri"/>
              <a:cs typeface="Calibri" panose="020F0502020204030204"/>
            </a:endParaRPr>
          </a:p>
          <a:p>
            <a:pPr marL="171450" indent="-171450" algn="just">
              <a:buFont typeface="Wingdings"/>
              <a:buChar char="v"/>
            </a:pPr>
            <a:r>
              <a:rPr lang="pt-BR" sz="2500" dirty="0">
                <a:ea typeface="Calibri"/>
                <a:cs typeface="Calibri" panose="020F0502020204030204"/>
              </a:rPr>
              <a:t>Utilização de recursos do dispositivo móvel.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Ementa</a:t>
            </a:r>
            <a:endParaRPr lang="pt-BR" dirty="0"/>
          </a:p>
        </p:txBody>
      </p:sp>
      <p:pic>
        <p:nvPicPr>
          <p:cNvPr id="2" name="Imagem 1" descr="Forma&#10;&#10;Descrição gerada automaticamente">
            <a:extLst>
              <a:ext uri="{FF2B5EF4-FFF2-40B4-BE49-F238E27FC236}">
                <a16:creationId xmlns:a16="http://schemas.microsoft.com/office/drawing/2014/main" id="{E7C7DB59-8DD7-19A7-0838-75E91C40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0" y="2453640"/>
            <a:ext cx="2712720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32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4047308" y="1711236"/>
            <a:ext cx="6315892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Nos últimos anos, a inovação em Experiência do Usuário (UX) e Interface (UI) tem se tornado um diferencial crucial para o sucesso de aplicativos móveis. Empresas e desenvolvedores estão cada vez mais focados em oferecer experiências atraentes, intuitivas e personalizadas para seus usuários, buscando garantir a satisfação e fidelização do público.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67771A-843E-9A29-CDFC-B390E012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" y="1719230"/>
            <a:ext cx="4049484" cy="208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86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2473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Tendências atuais em UX e UI para aplicativos móveis incluem:</a:t>
            </a:r>
            <a:endParaRPr lang="pt-BR" dirty="0"/>
          </a:p>
          <a:p>
            <a:pPr marL="285750" indent="-285750" algn="just">
              <a:buFont typeface="Arial"/>
              <a:buChar char="•"/>
            </a:pPr>
            <a:r>
              <a:rPr lang="pt-BR" sz="3000" b="1" err="1"/>
              <a:t>Microinterações</a:t>
            </a:r>
            <a:r>
              <a:rPr lang="pt-BR" sz="3000" b="1" dirty="0"/>
              <a:t>: </a:t>
            </a:r>
            <a:r>
              <a:rPr lang="pt-BR" sz="3000" dirty="0"/>
              <a:t>Pequenas animações e feedbacks visuais que tornam a interação com o aplicativo mais agradável e envolvente.</a:t>
            </a:r>
            <a:endParaRPr lang="pt-BR" sz="30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3000" b="1" err="1"/>
              <a:t>Dark</a:t>
            </a:r>
            <a:r>
              <a:rPr lang="pt-BR" sz="3000" b="1" dirty="0"/>
              <a:t> </a:t>
            </a:r>
            <a:r>
              <a:rPr lang="pt-BR" sz="3000" b="1" err="1"/>
              <a:t>mode</a:t>
            </a:r>
            <a:r>
              <a:rPr lang="pt-BR" sz="3000" b="1" dirty="0"/>
              <a:t>:</a:t>
            </a:r>
            <a:r>
              <a:rPr lang="pt-BR" sz="3000" dirty="0"/>
              <a:t> Uma opção de interface com cores escuras que reduz o brilho da tela, melhorando a legibilidade e economizando energia em dispositivos com tela OLED</a:t>
            </a:r>
            <a:endParaRPr lang="pt-BR" sz="30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3000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67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3000" b="1" dirty="0"/>
              <a:t>Navegação por gestos: </a:t>
            </a:r>
            <a:r>
              <a:rPr lang="pt-BR" sz="3000" dirty="0"/>
              <a:t>Substituindo botões físicos, os gestos intuitivos de toque e deslize permitem uma experiência de navegação mais fluida e imersiva.</a:t>
            </a:r>
            <a:endParaRPr lang="pt-BR" sz="30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3000" b="1" dirty="0"/>
              <a:t>Realidade Aumentada (RA) e Realidade Virtual (RV):</a:t>
            </a:r>
            <a:r>
              <a:rPr lang="pt-BR" sz="3000" dirty="0"/>
              <a:t> Integração de tecnologias imersivas que proporcionam interações mais envolventes e relevantes para o usuário.</a:t>
            </a:r>
            <a:endParaRPr lang="pt-BR" sz="30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3000" b="1" dirty="0"/>
              <a:t>Inteligência Artificial (IA):</a:t>
            </a:r>
            <a:r>
              <a:rPr lang="pt-BR" sz="3000" dirty="0"/>
              <a:t> Uso de </a:t>
            </a:r>
            <a:r>
              <a:rPr lang="pt-BR" sz="3000"/>
              <a:t>IA</a:t>
            </a:r>
            <a:r>
              <a:rPr lang="pt-BR" sz="3000" dirty="0"/>
              <a:t> para personalizar conteúdo, recomendar produtos ou serviços e oferecer suporte proativo ao usuário.</a:t>
            </a:r>
            <a:endParaRPr lang="pt-BR" sz="3000" dirty="0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pt-BR" sz="3000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1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3239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Personalização e criação de experiências únicas para os usuários têm se tornado uma prioridade na indústria de desenvolvimento de aplicativos móveis. Com base nos dados de comportamento, preferências e histórico de uso do usuário, os aplicativos podem fornecer recomendações personalizadas, ajustar o conteúdo apresentado e adaptar as funcionalidades às necessidades individuais de cada usuário.</a:t>
            </a:r>
            <a:endParaRPr lang="pt-BR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76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Além disso, aplicativos inovadores que se destacam em termos de UX/UI buscam criar uma identidade visual única e memorável. A combinação de elementos visuais atraentes, animações criativas e uma arquitetura de informação bem projetada são fundamentais para proporcionar uma experiência envolvente e facilitar a interação do usuário.</a:t>
            </a:r>
            <a:endParaRPr lang="pt-BR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61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/>
              <a:t>Exemplos de aplicativos inovadores que se destacam em UX/UI incluem:</a:t>
            </a:r>
            <a:endParaRPr lang="pt-BR" dirty="0"/>
          </a:p>
          <a:p>
            <a:pPr marL="285750" indent="-285750" algn="just">
              <a:buFont typeface="Arial"/>
              <a:buChar char="•"/>
            </a:pPr>
            <a:r>
              <a:rPr lang="pt-BR" sz="3000" b="1" err="1"/>
              <a:t>Spotify</a:t>
            </a:r>
            <a:r>
              <a:rPr lang="pt-BR" sz="3000" b="1" dirty="0"/>
              <a:t>:</a:t>
            </a:r>
            <a:r>
              <a:rPr lang="pt-BR" sz="3000" dirty="0"/>
              <a:t> Com uma interface intuitiva e recomendações musicais personalizadas, oferece uma experiência de usuário imersiva e altamente envolvente.</a:t>
            </a:r>
            <a:endParaRPr lang="pt-BR" sz="3000" dirty="0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  <p:pic>
        <p:nvPicPr>
          <p:cNvPr id="2" name="Imagem 1" descr="Ficheiro:Spotify logo with text.svg – Wikipédia, a enciclopédia livre">
            <a:extLst>
              <a:ext uri="{FF2B5EF4-FFF2-40B4-BE49-F238E27FC236}">
                <a16:creationId xmlns:a16="http://schemas.microsoft.com/office/drawing/2014/main" id="{4357D34E-290E-6D52-8D48-261EBD37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04" y="4791756"/>
            <a:ext cx="39052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3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3000" b="1" err="1"/>
              <a:t>Airbnb</a:t>
            </a:r>
            <a:r>
              <a:rPr lang="pt-BR" sz="3000" b="1" dirty="0"/>
              <a:t>: </a:t>
            </a:r>
            <a:r>
              <a:rPr lang="pt-BR" sz="3000" dirty="0"/>
              <a:t>Com uma navegação por gestos e um processo de reserva simplificado, o aplicativo oferece uma experiência </a:t>
            </a:r>
            <a:r>
              <a:rPr lang="pt-BR" sz="3000"/>
              <a:t>de busca e reserva de acomodações excepcional.</a:t>
            </a:r>
            <a:endParaRPr lang="pt-BR" sz="3000" dirty="0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  <p:pic>
        <p:nvPicPr>
          <p:cNvPr id="5" name="Imagem 4" descr="Como funciona o Airbnb para hóspedes (10 dicas + Cupom de Desconto)">
            <a:extLst>
              <a:ext uri="{FF2B5EF4-FFF2-40B4-BE49-F238E27FC236}">
                <a16:creationId xmlns:a16="http://schemas.microsoft.com/office/drawing/2014/main" id="{A198C75B-38CC-E8DE-01D0-ABFB98B8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3931104"/>
            <a:ext cx="29527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00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3000" b="1" err="1"/>
              <a:t>Duolingo</a:t>
            </a:r>
            <a:r>
              <a:rPr lang="pt-BR" sz="3000" b="1" dirty="0"/>
              <a:t>:</a:t>
            </a:r>
            <a:r>
              <a:rPr lang="pt-BR" sz="3000" dirty="0"/>
              <a:t> Utilizando </a:t>
            </a:r>
            <a:r>
              <a:rPr lang="pt-BR" sz="3000" err="1"/>
              <a:t>microinterações</a:t>
            </a:r>
            <a:r>
              <a:rPr lang="pt-BR" sz="3000" dirty="0"/>
              <a:t> e gamificação, torna o </a:t>
            </a:r>
            <a:r>
              <a:rPr lang="pt-BR" sz="3000"/>
              <a:t>aprendizado de idiomas divertido e eficiente.</a:t>
            </a:r>
            <a:endParaRPr lang="pt-BR" sz="3000" dirty="0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  <p:pic>
        <p:nvPicPr>
          <p:cNvPr id="2" name="Imagem 1" descr="Duolingo - A melhor maneira do mundo de aprender um idioma">
            <a:extLst>
              <a:ext uri="{FF2B5EF4-FFF2-40B4-BE49-F238E27FC236}">
                <a16:creationId xmlns:a16="http://schemas.microsoft.com/office/drawing/2014/main" id="{F7FC19AF-A9D6-8B10-65E0-4A91FE50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7" y="31738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5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147732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sz="3000" b="1" dirty="0"/>
              <a:t>Uber:</a:t>
            </a:r>
            <a:r>
              <a:rPr lang="pt-BR" sz="3000" dirty="0"/>
              <a:t> Com uma interface minimalista e um processo de solicitação de viagem simples, é reconhecido por sua facilidade de uso e UX eficiente.</a:t>
            </a:r>
            <a:endParaRPr lang="pt-BR" sz="3000" dirty="0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Inovação em Experiência do Usuário (UX) e Interface (UI)</a:t>
            </a:r>
            <a:endParaRPr lang="pt-BR" sz="3000" b="1">
              <a:solidFill>
                <a:schemeClr val="tx2"/>
              </a:solidFill>
              <a:latin typeface="Segoe UI"/>
              <a:ea typeface="Calibri"/>
              <a:cs typeface="Segoe UI"/>
            </a:endParaRPr>
          </a:p>
          <a:p>
            <a:endParaRPr lang="en-US" dirty="0"/>
          </a:p>
        </p:txBody>
      </p:sp>
      <p:pic>
        <p:nvPicPr>
          <p:cNvPr id="2" name="Imagem 1" descr="Tudo sobre Uber - História e Notícias - Canaltech">
            <a:extLst>
              <a:ext uri="{FF2B5EF4-FFF2-40B4-BE49-F238E27FC236}">
                <a16:creationId xmlns:a16="http://schemas.microsoft.com/office/drawing/2014/main" id="{A41EB35E-575D-341E-E9E4-D8FFB769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81" y="36310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54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 desenvolvimento mobile apresenta uma série de desafios e, ao mesmo tempo, oferece amplas oportunidades para empresas e desenvolvedores criarem aplicativos inovadores que se destaquem no competitivo mercado de aplicativos móveis.</a:t>
            </a:r>
            <a:endParaRPr lang="pt-BR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1216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29348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100" b="1" dirty="0">
                <a:ea typeface="+mn-lt"/>
                <a:cs typeface="+mn-lt"/>
              </a:rPr>
              <a:t>1º BIMESTRE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Avaliação bimestral 4,0 (podendo ser, teórica ou prática)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Atividades em sala e trabalhos 4,0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Prova integradora 2,0 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b="1" dirty="0">
                <a:ea typeface="+mn-lt"/>
                <a:cs typeface="+mn-lt"/>
              </a:rPr>
              <a:t>Total do bimestre 10,0 </a:t>
            </a:r>
            <a:endParaRPr lang="pt-BR" b="1">
              <a:ea typeface="+mn-lt"/>
              <a:cs typeface="+mn-lt"/>
            </a:endParaRPr>
          </a:p>
          <a:p>
            <a:pPr algn="just"/>
            <a:r>
              <a:rPr lang="pt-BR" sz="2100" dirty="0">
                <a:cs typeface="Calibri" panose="020F0502020204030204"/>
              </a:rPr>
              <a:t>Média Bimestral 7,0 </a:t>
            </a:r>
            <a:endParaRPr lang="pt-BR" dirty="0"/>
          </a:p>
          <a:p>
            <a:pPr algn="just"/>
            <a:endParaRPr lang="pt-BR" sz="2100" dirty="0">
              <a:ea typeface="+mn-lt"/>
              <a:cs typeface="+mn-lt"/>
            </a:endParaRPr>
          </a:p>
          <a:p>
            <a:pPr algn="just"/>
            <a:r>
              <a:rPr lang="pt-BR" sz="2100" b="1" dirty="0">
                <a:ea typeface="+mn-lt"/>
                <a:cs typeface="+mn-lt"/>
              </a:rPr>
              <a:t>2º BIMESTRE </a:t>
            </a:r>
            <a:endParaRPr lang="pt-BR" b="1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Avaliação bimestral 4,0 (podendo ser, teórica ou prática)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Atividades em sala e trabalhos 4,0 </a:t>
            </a:r>
            <a:endParaRPr lang="pt-BR" dirty="0">
              <a:cs typeface="Calibri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dirty="0">
                <a:ea typeface="+mn-lt"/>
                <a:cs typeface="+mn-lt"/>
              </a:rPr>
              <a:t>Prova integradora 2,0  </a:t>
            </a:r>
            <a:endParaRPr lang="pt-BR" dirty="0">
              <a:cs typeface="Calibri" panose="020F0502020204030204"/>
            </a:endParaRPr>
          </a:p>
          <a:p>
            <a:pPr marL="342900" indent="-342900" algn="just">
              <a:buFont typeface="Wingdings"/>
              <a:buChar char="v"/>
            </a:pPr>
            <a:r>
              <a:rPr lang="pt-BR" sz="2100" b="1" dirty="0">
                <a:cs typeface="Calibri"/>
              </a:rPr>
              <a:t>Total</a:t>
            </a:r>
            <a:r>
              <a:rPr lang="pt-BR" sz="2100" b="1" dirty="0">
                <a:ea typeface="+mn-lt"/>
                <a:cs typeface="+mn-lt"/>
              </a:rPr>
              <a:t> do bimestre 10,0 </a:t>
            </a:r>
            <a:endParaRPr lang="pt-BR" b="1" dirty="0">
              <a:cs typeface="Calibri" panose="020F0502020204030204"/>
            </a:endParaRPr>
          </a:p>
          <a:p>
            <a:pPr algn="just"/>
            <a:r>
              <a:rPr lang="pt-BR" sz="2100" dirty="0">
                <a:ea typeface="+mn-lt"/>
                <a:cs typeface="+mn-lt"/>
              </a:rPr>
              <a:t>Média Bimestral 7,0 </a:t>
            </a:r>
            <a:endParaRPr lang="pt-BR" dirty="0"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Sistema de Avaliação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2DB7ADB-FB33-FA3E-FE63-8650613F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23444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7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40120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pt-BR" sz="2800" dirty="0">
                <a:solidFill>
                  <a:srgbClr val="333333"/>
                </a:solidFill>
                <a:ea typeface="+mn-lt"/>
                <a:cs typeface="+mn-lt"/>
              </a:rPr>
              <a:t>As limitações técnicas e de recursos em dispositivos móveis são um dos principais desafios enfrentados pelos desenvolvedores. </a:t>
            </a:r>
            <a:endParaRPr lang="pt-BR" sz="2800"/>
          </a:p>
          <a:p>
            <a:pPr marL="742950" lvl="1" indent="-285750" algn="just">
              <a:buFont typeface="Courier New"/>
              <a:buChar char="o"/>
            </a:pPr>
            <a:r>
              <a:rPr lang="pt-BR" sz="2800">
                <a:solidFill>
                  <a:srgbClr val="333333"/>
                </a:solidFill>
                <a:ea typeface="+mn-lt"/>
                <a:cs typeface="+mn-lt"/>
              </a:rPr>
              <a:t>Os dispositivos móveis têm poder de </a:t>
            </a:r>
            <a:r>
              <a:rPr lang="pt-BR" sz="2800" dirty="0">
                <a:solidFill>
                  <a:srgbClr val="333333"/>
                </a:solidFill>
                <a:ea typeface="+mn-lt"/>
                <a:cs typeface="+mn-lt"/>
              </a:rPr>
              <a:t>processamento e memória limitados em comparação com computadores desktop, o que requer otimização cuidadosa do desempenho dos aplicativos. </a:t>
            </a:r>
            <a:endParaRPr lang="pt-BR" sz="280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pt-BR" sz="2800">
                <a:solidFill>
                  <a:srgbClr val="333333"/>
                </a:solidFill>
                <a:ea typeface="+mn-lt"/>
                <a:cs typeface="+mn-lt"/>
              </a:rPr>
              <a:t>A variação de </a:t>
            </a:r>
            <a:r>
              <a:rPr lang="pt-BR" sz="2800" dirty="0">
                <a:solidFill>
                  <a:srgbClr val="333333"/>
                </a:solidFill>
                <a:ea typeface="+mn-lt"/>
                <a:cs typeface="+mn-lt"/>
              </a:rPr>
              <a:t>dispositivos, tamanhos de tela e sistemas operacionais exige uma abordagem adaptativa para garantir que os aplicativos funcionem de forma consistente em diferentes ambientes.</a:t>
            </a:r>
            <a:endParaRPr lang="pt-BR" sz="2800"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4726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A segurança também é um desafio crítico no desenvolvimento mobile. </a:t>
            </a:r>
            <a:endParaRPr lang="pt-BR"/>
          </a:p>
          <a:p>
            <a:pPr marL="742950" lvl="1" indent="-285750" algn="just">
              <a:buFont typeface="Courier New"/>
              <a:buChar char="o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Os aplicativos precisam proteger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os dados dos usuários, garantir a integridade das transações e resistir a possíveis ataques cibernéticos. 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Lidar com essas preocupações de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segurança sem comprometer a usabilidade do aplicativo é uma tarefa complexa.</a:t>
            </a:r>
            <a:endParaRPr lang="pt-BR"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2562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40065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As limitações técnicas também apresentam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oportunidades para a inovação. Os desenvolvedores podem buscar soluções criativas para otimizar o desempenho dos aplicativos, melhorar a eficiência do uso de dados e explorar tecnologias emergentes para aprimorar a experiência do usuário.</a:t>
            </a:r>
            <a:endParaRPr lang="pt-BR" sz="3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49212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24731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As oportunidades de inovação e diferenciação no mercado de aplicativos móveis são muitas. </a:t>
            </a:r>
            <a:endParaRPr lang="pt-BR"/>
          </a:p>
          <a:p>
            <a:pPr marL="742950" lvl="1" indent="-285750" algn="just">
              <a:buFont typeface="Courier New"/>
              <a:buChar char="o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As empresas podem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encontrar nichos inexplorados ou identificar problemas específicos dos usuários para os quais podem oferecer soluções únicas. </a:t>
            </a:r>
            <a:endParaRPr lang="pt-BR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 algn="just">
              <a:buFont typeface="Courier New"/>
              <a:buChar char="o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O uso de 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tecnologias emergentes, como realidade aumentada, inteligência artificial e Internet das Coisas, abre novas possibilidades para a criação de aplicativos inovadores.</a:t>
            </a:r>
            <a:endParaRPr lang="pt-BR"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1206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v"/>
            </a:pPr>
            <a:r>
              <a:rPr lang="pt-BR" sz="3000">
                <a:solidFill>
                  <a:srgbClr val="333333"/>
                </a:solidFill>
                <a:ea typeface="+mn-lt"/>
                <a:cs typeface="+mn-lt"/>
              </a:rPr>
              <a:t>A personalização e à</a:t>
            </a:r>
            <a:r>
              <a:rPr lang="pt-BR" sz="3000" dirty="0">
                <a:solidFill>
                  <a:srgbClr val="333333"/>
                </a:solidFill>
                <a:ea typeface="+mn-lt"/>
                <a:cs typeface="+mn-lt"/>
              </a:rPr>
              <a:t> criação de experiências únicas para os usuários são oportunidades valiosas para se destacar no mercado. Aplicativos que oferecem uma experiência envolvente e adaptada às necessidades individuais dos usuários têm maior probabilidade de atrair e reter uma base de usuários fiéis.</a:t>
            </a:r>
            <a:endParaRPr lang="pt-BR" dirty="0"/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1049096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pt-BR" sz="30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Desafios e oportunidades no desenvolvimento mobile</a:t>
            </a:r>
            <a:endParaRPr lang="pt-BR" sz="3000" dirty="0">
              <a:solidFill>
                <a:schemeClr val="tx2"/>
              </a:solidFill>
              <a:latin typeface="Segoe UI"/>
              <a:cs typeface="Segoe UI"/>
              <a:sym typeface="Arial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6537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">
            <a:extLst>
              <a:ext uri="{FF2B5EF4-FFF2-40B4-BE49-F238E27FC236}">
                <a16:creationId xmlns:a16="http://schemas.microsoft.com/office/drawing/2014/main" id="{7F009DE1-E072-4D88-981D-71CEC064FCB0}"/>
              </a:ext>
            </a:extLst>
          </p:cNvPr>
          <p:cNvSpPr txBox="1"/>
          <p:nvPr/>
        </p:nvSpPr>
        <p:spPr>
          <a:xfrm>
            <a:off x="1197549" y="2795451"/>
            <a:ext cx="9796901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54545"/>
              </a:lnSpc>
              <a:buClr>
                <a:schemeClr val="lt1"/>
              </a:buClr>
              <a:buSzPts val="2200"/>
            </a:pPr>
            <a:r>
              <a:rPr lang="pt-BR" sz="3300" b="1">
                <a:solidFill>
                  <a:schemeClr val="bg1"/>
                </a:solidFill>
                <a:latin typeface="Segoe UI" panose="020B0502040204020203" pitchFamily="34" charset="0"/>
                <a:ea typeface="Arial"/>
                <a:cs typeface="Segoe UI" panose="020B0502040204020203" pitchFamily="34" charset="0"/>
                <a:sym typeface="Arial"/>
              </a:rPr>
              <a:t>Obrigado e até a próxima aula.</a:t>
            </a:r>
            <a:endParaRPr sz="2200" b="0" i="0" u="none" strike="noStrike" cap="none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61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8955314" cy="51445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500" b="1" dirty="0">
                <a:ea typeface="Calibri"/>
                <a:cs typeface="Calibri"/>
              </a:rPr>
              <a:t>Aula 1 </a:t>
            </a:r>
            <a:r>
              <a:rPr lang="pt-BR" sz="2500" dirty="0">
                <a:ea typeface="Calibri"/>
                <a:cs typeface="Calibri"/>
              </a:rPr>
              <a:t>- Visão geral sobre dispositivos móveis. Principais desafios no desenvolvimento de aplicativos para dispositivos móveis. Introdução às plataformas Android e IOS.</a:t>
            </a:r>
            <a:endParaRPr lang="pt-BR" dirty="0">
              <a:ea typeface="Calibri"/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2</a:t>
            </a:r>
            <a:r>
              <a:rPr lang="pt-BR" sz="2500" dirty="0">
                <a:ea typeface="Calibri"/>
                <a:cs typeface="Calibri"/>
              </a:rPr>
              <a:t> - Entendendo a obsolescência programada de hardware e seu impacto no meio ambiente. Interface</a:t>
            </a:r>
            <a:endParaRPr lang="pt-BR" sz="2500" dirty="0"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3</a:t>
            </a:r>
            <a:r>
              <a:rPr lang="pt-BR" sz="2500" dirty="0">
                <a:ea typeface="Calibri"/>
                <a:cs typeface="Calibri"/>
              </a:rPr>
              <a:t> - Introdução a linguagem Dart 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4 </a:t>
            </a:r>
            <a:r>
              <a:rPr lang="pt-BR" sz="2500" dirty="0">
                <a:ea typeface="Calibri"/>
                <a:cs typeface="Calibri"/>
              </a:rPr>
              <a:t>- Construindo projetos com a linguagem Dart com o paradigma Estruturado e OO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5</a:t>
            </a:r>
            <a:r>
              <a:rPr lang="pt-BR" sz="2500" dirty="0">
                <a:ea typeface="Calibri"/>
                <a:cs typeface="Calibri"/>
              </a:rPr>
              <a:t> - </a:t>
            </a:r>
            <a:r>
              <a:rPr lang="pt-BR" sz="2500" b="1" dirty="0">
                <a:ea typeface="Calibri"/>
                <a:cs typeface="Calibri"/>
              </a:rPr>
              <a:t>ATIVIDADE PRÁTICA (4 PONTOS)</a:t>
            </a:r>
            <a:endParaRPr lang="pt-BR" sz="2500" dirty="0">
              <a:ea typeface="Calibri"/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6 - </a:t>
            </a:r>
            <a:r>
              <a:rPr lang="pt-BR" sz="2500" dirty="0">
                <a:ea typeface="Calibri"/>
                <a:cs typeface="Calibri"/>
              </a:rPr>
              <a:t>Construindo projetos com a linguagem Dart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7</a:t>
            </a:r>
            <a:r>
              <a:rPr lang="pt-BR" sz="2500" dirty="0">
                <a:ea typeface="Calibri"/>
                <a:cs typeface="Calibri"/>
              </a:rPr>
              <a:t> - O ecossistema do framework </a:t>
            </a:r>
            <a:r>
              <a:rPr lang="pt-BR" sz="2500" dirty="0" err="1">
                <a:ea typeface="Calibri"/>
                <a:cs typeface="Calibri"/>
              </a:rPr>
              <a:t>Flutter</a:t>
            </a:r>
            <a:r>
              <a:rPr lang="pt-BR" sz="2500" dirty="0">
                <a:ea typeface="Calibri"/>
                <a:cs typeface="Calibri"/>
              </a:rPr>
              <a:t>.</a:t>
            </a:r>
            <a:endParaRPr lang="pt-BR" dirty="0"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8 </a:t>
            </a:r>
            <a:r>
              <a:rPr lang="pt-BR" sz="2500" dirty="0">
                <a:ea typeface="Calibri"/>
                <a:cs typeface="Calibri"/>
              </a:rPr>
              <a:t>- Middleware e frameworks.</a:t>
            </a:r>
            <a:endParaRPr lang="pt-BR" sz="2500" dirty="0"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9 - AVALIAÇÃO DA DISCIPLINA (4 PONTOS)</a:t>
            </a:r>
            <a:endParaRPr lang="pt-BR" sz="2500" dirty="0">
              <a:ea typeface="Calibri"/>
              <a:cs typeface="Calibri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Conteúdo Programático</a:t>
            </a:r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6C071CFA-73AA-A34E-B185-652FBFD4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-5080"/>
            <a:ext cx="252984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27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8955314" cy="509370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sz="2500" b="1" dirty="0">
                <a:ea typeface="Calibri"/>
                <a:cs typeface="Calibri"/>
              </a:rPr>
              <a:t>Aula 10 </a:t>
            </a:r>
            <a:r>
              <a:rPr lang="pt-BR" sz="2500" dirty="0">
                <a:ea typeface="Calibri"/>
                <a:cs typeface="Calibri"/>
              </a:rPr>
              <a:t>- Projeto e desenvolvimento de interfaces gráficas com </a:t>
            </a:r>
            <a:r>
              <a:rPr lang="pt-BR" sz="2500" dirty="0" err="1">
                <a:ea typeface="Calibri"/>
                <a:cs typeface="Calibri"/>
              </a:rPr>
              <a:t>Flutter</a:t>
            </a:r>
            <a:r>
              <a:rPr lang="pt-BR" sz="2500" dirty="0">
                <a:ea typeface="Calibri"/>
                <a:cs typeface="Calibri"/>
              </a:rPr>
              <a:t>.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11 </a:t>
            </a:r>
            <a:r>
              <a:rPr lang="pt-BR" sz="2500" dirty="0">
                <a:ea typeface="Calibri"/>
                <a:cs typeface="Calibri"/>
              </a:rPr>
              <a:t>- Arquitetura de Software com </a:t>
            </a:r>
            <a:r>
              <a:rPr lang="pt-BR" sz="2500" dirty="0" err="1">
                <a:ea typeface="Calibri"/>
                <a:cs typeface="Calibri"/>
              </a:rPr>
              <a:t>Flutter</a:t>
            </a:r>
            <a:endParaRPr lang="pt-BR" sz="2500" dirty="0">
              <a:ea typeface="Calibri"/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12</a:t>
            </a:r>
            <a:r>
              <a:rPr lang="pt-BR" sz="2500" dirty="0">
                <a:ea typeface="Calibri"/>
                <a:cs typeface="Calibri"/>
              </a:rPr>
              <a:t> - Executando em emuladores e dispositivos.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13</a:t>
            </a:r>
            <a:r>
              <a:rPr lang="pt-BR" sz="2500" dirty="0">
                <a:ea typeface="Calibri"/>
                <a:cs typeface="Calibri"/>
              </a:rPr>
              <a:t> - Armazenamento de dados no dispositivo móvel.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14</a:t>
            </a:r>
            <a:r>
              <a:rPr lang="pt-BR" sz="2500" dirty="0">
                <a:ea typeface="Calibri"/>
                <a:cs typeface="Calibri"/>
              </a:rPr>
              <a:t> – Desenvolvimento de projeto completo – Parte 1.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15</a:t>
            </a:r>
            <a:r>
              <a:rPr lang="pt-BR" sz="2500" dirty="0">
                <a:ea typeface="Calibri"/>
                <a:cs typeface="Calibri"/>
              </a:rPr>
              <a:t> - </a:t>
            </a:r>
            <a:r>
              <a:rPr lang="pt-BR" sz="2500" b="1" dirty="0">
                <a:ea typeface="Calibri"/>
                <a:cs typeface="Calibri"/>
              </a:rPr>
              <a:t>ATIVIDADE PRÁTICA (4 PONTOS)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16 - </a:t>
            </a:r>
            <a:r>
              <a:rPr lang="pt-BR" sz="2500" dirty="0">
                <a:ea typeface="Calibri"/>
                <a:cs typeface="Calibri"/>
              </a:rPr>
              <a:t>Uso de recursos do dispositivo móvel. 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17</a:t>
            </a:r>
            <a:r>
              <a:rPr lang="pt-BR" sz="2500" dirty="0">
                <a:ea typeface="Calibri"/>
                <a:cs typeface="Calibri"/>
              </a:rPr>
              <a:t> - Transferência de dados cliente-servidor.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18</a:t>
            </a:r>
            <a:r>
              <a:rPr lang="pt-BR" sz="2500" dirty="0">
                <a:ea typeface="Calibri"/>
                <a:cs typeface="Calibri"/>
              </a:rPr>
              <a:t> - Autenticação e autorização de usuários.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19 - AVALIAÇÃO DA DISCIPLINA (4 PONTOS)</a:t>
            </a:r>
            <a:endParaRPr lang="pt-BR" sz="2500" dirty="0">
              <a:ea typeface="Calibri"/>
              <a:cs typeface="Calibri"/>
            </a:endParaRP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20 </a:t>
            </a:r>
            <a:r>
              <a:rPr lang="pt-BR" sz="2500" dirty="0">
                <a:ea typeface="Calibri"/>
                <a:cs typeface="Calibri"/>
              </a:rPr>
              <a:t>- Gerenciamento de estado em </a:t>
            </a:r>
            <a:r>
              <a:rPr lang="pt-BR" sz="2500" dirty="0" err="1">
                <a:ea typeface="Calibri"/>
                <a:cs typeface="Calibri"/>
              </a:rPr>
              <a:t>Flutter</a:t>
            </a:r>
            <a:r>
              <a:rPr lang="pt-BR" sz="2500" dirty="0">
                <a:ea typeface="Calibri"/>
                <a:cs typeface="Calibri"/>
              </a:rPr>
              <a:t>.</a:t>
            </a:r>
          </a:p>
          <a:p>
            <a:pPr algn="just"/>
            <a:r>
              <a:rPr lang="pt-BR" sz="2500" b="1" dirty="0">
                <a:ea typeface="Calibri"/>
                <a:cs typeface="Calibri"/>
              </a:rPr>
              <a:t>Aula 21 </a:t>
            </a:r>
            <a:r>
              <a:rPr lang="pt-BR" sz="2500" dirty="0">
                <a:ea typeface="Calibri"/>
                <a:cs typeface="Calibri"/>
              </a:rPr>
              <a:t>- Desenvolvimento de projeto completo – Parte 2.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Conteúdo Programático</a:t>
            </a:r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4D99966-0E64-673D-4DB4-808B85F4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-5080"/>
            <a:ext cx="252984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204938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600" b="1" dirty="0" err="1">
                <a:ea typeface="+mn-lt"/>
                <a:cs typeface="+mn-lt"/>
              </a:rPr>
              <a:t>IDEs</a:t>
            </a:r>
            <a:endParaRPr lang="pt-BR" sz="2600" b="1"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pt-BR" sz="2600" b="1" err="1">
                <a:ea typeface="+mn-lt"/>
                <a:cs typeface="+mn-lt"/>
              </a:rPr>
              <a:t>VsCode</a:t>
            </a:r>
            <a:r>
              <a:rPr lang="pt-BR" sz="2600" dirty="0">
                <a:ea typeface="+mn-lt"/>
                <a:cs typeface="+mn-lt"/>
              </a:rPr>
              <a:t> </a:t>
            </a:r>
            <a:r>
              <a:rPr lang="pt-BR" sz="2600" dirty="0">
                <a:ea typeface="+mn-lt"/>
                <a:cs typeface="+mn-lt"/>
                <a:hlinkClick r:id="rId3"/>
              </a:rPr>
              <a:t>https://code.visualstudio.com/download</a:t>
            </a:r>
            <a:r>
              <a:rPr lang="pt-BR" sz="2600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/>
              <a:buChar char="v"/>
            </a:pPr>
            <a:r>
              <a:rPr lang="pt-BR" sz="2600" b="1" err="1">
                <a:ea typeface="+mn-lt"/>
                <a:cs typeface="+mn-lt"/>
              </a:rPr>
              <a:t>Intellij</a:t>
            </a:r>
            <a:r>
              <a:rPr lang="pt-BR" sz="2600" b="1" dirty="0">
                <a:ea typeface="+mn-lt"/>
                <a:cs typeface="+mn-lt"/>
              </a:rPr>
              <a:t> IDEA</a:t>
            </a:r>
            <a:r>
              <a:rPr lang="pt-BR" sz="2600" dirty="0">
                <a:cs typeface="Calibri"/>
              </a:rPr>
              <a:t> Versão Community</a:t>
            </a:r>
            <a:r>
              <a:rPr lang="pt-BR" sz="2600" b="1" dirty="0">
                <a:cs typeface="Calibri"/>
              </a:rPr>
              <a:t>   </a:t>
            </a:r>
            <a:r>
              <a:rPr lang="pt-BR" sz="2600" dirty="0">
                <a:ea typeface="+mn-lt"/>
                <a:cs typeface="+mn-lt"/>
                <a:hlinkClick r:id="rId4"/>
              </a:rPr>
              <a:t>https://www.jetbrains.com/pt-br/idea/download/?section=windows</a:t>
            </a:r>
            <a:endParaRPr lang="pt-BR" sz="2600" dirty="0">
              <a:cs typeface="Calibri"/>
            </a:endParaRPr>
          </a:p>
          <a:p>
            <a:pPr marL="342900" indent="-342900">
              <a:buFont typeface="Wingdings"/>
              <a:buChar char="v"/>
            </a:pPr>
            <a:r>
              <a:rPr lang="pt-BR" sz="2600" b="1" dirty="0" err="1">
                <a:ea typeface="+mn-lt"/>
                <a:cs typeface="+mn-lt"/>
              </a:rPr>
              <a:t>Figma</a:t>
            </a:r>
            <a:r>
              <a:rPr lang="pt-BR" sz="2600" dirty="0">
                <a:ea typeface="+mn-lt"/>
                <a:cs typeface="+mn-lt"/>
              </a:rPr>
              <a:t>: </a:t>
            </a:r>
            <a:r>
              <a:rPr lang="pt-BR" sz="2600" dirty="0">
                <a:ea typeface="+mn-lt"/>
                <a:cs typeface="+mn-lt"/>
                <a:hlinkClick r:id="rId5"/>
              </a:rPr>
              <a:t>https://www.figma.com/pt-br/</a:t>
            </a:r>
            <a:r>
              <a:rPr lang="pt-BR" sz="2600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/>
              <a:buChar char="v"/>
            </a:pPr>
            <a:r>
              <a:rPr lang="pt-BR" sz="2600" b="1" dirty="0" err="1">
                <a:ea typeface="+mn-lt"/>
                <a:cs typeface="+mn-lt"/>
              </a:rPr>
              <a:t>Git</a:t>
            </a:r>
            <a:r>
              <a:rPr lang="pt-BR" sz="2600" dirty="0">
                <a:ea typeface="+mn-lt"/>
                <a:cs typeface="+mn-lt"/>
              </a:rPr>
              <a:t>: </a:t>
            </a:r>
            <a:r>
              <a:rPr lang="pt-BR" sz="2600" dirty="0">
                <a:ea typeface="+mn-lt"/>
                <a:cs typeface="+mn-lt"/>
                <a:hlinkClick r:id="rId6"/>
              </a:rPr>
              <a:t>https://git-scm.com/download/win</a:t>
            </a:r>
            <a:r>
              <a:rPr lang="pt-BR" sz="2600" dirty="0">
                <a:ea typeface="+mn-lt"/>
                <a:cs typeface="+mn-lt"/>
              </a:rPr>
              <a:t> </a:t>
            </a:r>
          </a:p>
          <a:p>
            <a:pPr marL="342900" indent="-342900">
              <a:buFont typeface="Wingdings"/>
              <a:buChar char="v"/>
            </a:pPr>
            <a:r>
              <a:rPr lang="pt-BR" sz="2600" b="1" err="1">
                <a:solidFill>
                  <a:srgbClr val="C00000"/>
                </a:solidFill>
                <a:ea typeface="+mn-lt"/>
                <a:cs typeface="+mn-lt"/>
              </a:rPr>
              <a:t>GitHubDesktop</a:t>
            </a:r>
            <a:r>
              <a:rPr lang="pt-BR" sz="2600" dirty="0">
                <a:ea typeface="+mn-lt"/>
                <a:cs typeface="+mn-lt"/>
              </a:rPr>
              <a:t>.</a:t>
            </a:r>
          </a:p>
          <a:p>
            <a:endParaRPr lang="pt-BR" sz="2600" b="1" dirty="0">
              <a:ea typeface="+mn-lt"/>
              <a:cs typeface="+mn-lt"/>
            </a:endParaRPr>
          </a:p>
          <a:p>
            <a:r>
              <a:rPr lang="pt-BR" sz="2600" b="1" dirty="0">
                <a:ea typeface="+mn-lt"/>
                <a:cs typeface="+mn-lt"/>
              </a:rPr>
              <a:t>Linguagens e framework</a:t>
            </a:r>
            <a:endParaRPr lang="pt-BR" dirty="0"/>
          </a:p>
          <a:p>
            <a:pPr marL="342900" indent="-342900">
              <a:buFont typeface="Wingdings,Sans-Serif"/>
              <a:buChar char="v"/>
            </a:pPr>
            <a:r>
              <a:rPr lang="pt-BR" sz="2600" b="1" dirty="0">
                <a:ea typeface="+mn-lt"/>
                <a:cs typeface="+mn-lt"/>
              </a:rPr>
              <a:t>Dart</a:t>
            </a:r>
            <a:r>
              <a:rPr lang="pt-BR" sz="2600" dirty="0">
                <a:ea typeface="+mn-lt"/>
                <a:cs typeface="+mn-lt"/>
              </a:rPr>
              <a:t>: </a:t>
            </a:r>
            <a:r>
              <a:rPr lang="pt-BR" sz="2600" dirty="0">
                <a:ea typeface="+mn-lt"/>
                <a:cs typeface="+mn-lt"/>
                <a:hlinkClick r:id="rId7"/>
              </a:rPr>
              <a:t>https://dart.dev/get-dart</a:t>
            </a:r>
            <a:endParaRPr lang="en-US" sz="2600">
              <a:ea typeface="+mn-lt"/>
              <a:cs typeface="+mn-lt"/>
            </a:endParaRPr>
          </a:p>
          <a:p>
            <a:pPr marL="342900" indent="-342900">
              <a:buFont typeface="Wingdings"/>
              <a:buChar char="v"/>
            </a:pPr>
            <a:r>
              <a:rPr lang="pt-BR" sz="2600" b="1" err="1">
                <a:ea typeface="+mn-lt"/>
                <a:cs typeface="+mn-lt"/>
              </a:rPr>
              <a:t>Flutter</a:t>
            </a:r>
            <a:r>
              <a:rPr lang="pt-BR" sz="2600" b="1" dirty="0">
                <a:ea typeface="+mn-lt"/>
                <a:cs typeface="+mn-lt"/>
              </a:rPr>
              <a:t> + Dart</a:t>
            </a:r>
            <a:r>
              <a:rPr lang="pt-BR" sz="2600" dirty="0">
                <a:ea typeface="+mn-lt"/>
                <a:cs typeface="+mn-lt"/>
              </a:rPr>
              <a:t>: </a:t>
            </a:r>
            <a:r>
              <a:rPr lang="pt-BR" sz="2600" dirty="0">
                <a:ea typeface="+mn-lt"/>
                <a:cs typeface="+mn-lt"/>
                <a:hlinkClick r:id="rId8"/>
              </a:rPr>
              <a:t>https://docs.flutter.dev/get-started/install/windows/desktop</a:t>
            </a: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Ambiente de Produção</a:t>
            </a:r>
            <a:endParaRPr lang="pt-BR"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4C1C833-3B09-D1A5-AA49-B28103C7ED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488" y="3619232"/>
            <a:ext cx="2591602" cy="25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3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85078A-3021-457E-8C8D-E2EF7442E7D8}"/>
              </a:ext>
            </a:extLst>
          </p:cNvPr>
          <p:cNvSpPr/>
          <p:nvPr/>
        </p:nvSpPr>
        <p:spPr>
          <a:xfrm>
            <a:off x="574766" y="1711236"/>
            <a:ext cx="9788434" cy="470898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pt-BR" sz="2000" dirty="0"/>
              <a:t>DEITEL, Paul; DEITEL, Harvey; DEITEL, </a:t>
            </a:r>
            <a:r>
              <a:rPr lang="pt-BR" sz="2000" err="1"/>
              <a:t>Abbey</a:t>
            </a:r>
            <a:r>
              <a:rPr lang="pt-BR" sz="2000" dirty="0"/>
              <a:t>. </a:t>
            </a:r>
            <a:r>
              <a:rPr lang="pt-BR" sz="2000" b="1" dirty="0"/>
              <a:t>Android para programadores</a:t>
            </a:r>
            <a:r>
              <a:rPr lang="pt-BR" sz="2000" dirty="0"/>
              <a:t>. Porto Alegre: Bookman, 2015. </a:t>
            </a:r>
            <a:endParaRPr lang="pt-BR" sz="2000"/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PILONE, Dan; PILONE, Tracey. </a:t>
            </a:r>
            <a:r>
              <a:rPr lang="pt-BR" sz="2000" b="1" dirty="0"/>
              <a:t>Use a cabeça! - desenvolvimento para Iphone e </a:t>
            </a:r>
            <a:r>
              <a:rPr lang="pt-BR" sz="2000" b="1" dirty="0" err="1"/>
              <a:t>Ipad</a:t>
            </a:r>
            <a:r>
              <a:rPr lang="pt-BR" sz="2000" dirty="0"/>
              <a:t>. 5. ed. Rio de Janeiro: Alta Books: 2015. 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CARDOSO, Gabriel </a:t>
            </a:r>
            <a:r>
              <a:rPr lang="pt-BR" sz="2000" dirty="0" err="1"/>
              <a:t>Schade</a:t>
            </a:r>
            <a:r>
              <a:rPr lang="pt-BR" sz="2000" dirty="0"/>
              <a:t>. </a:t>
            </a:r>
            <a:r>
              <a:rPr lang="pt-BR" sz="2000" b="1" dirty="0"/>
              <a:t>Criando aplicações para o Windows Phone </a:t>
            </a:r>
            <a:r>
              <a:rPr lang="pt-BR" sz="2000" dirty="0"/>
              <a:t>– edição Windows </a:t>
            </a:r>
            <a:r>
              <a:rPr lang="pt-BR" sz="2000" dirty="0" err="1"/>
              <a:t>Runtime</a:t>
            </a:r>
            <a:r>
              <a:rPr lang="pt-BR" sz="2000" dirty="0"/>
              <a:t>. São Paulo: Casa do Código, 2014.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SCHMITZ, Daniel. </a:t>
            </a:r>
            <a:r>
              <a:rPr lang="pt-BR" sz="2000" b="1" dirty="0" err="1"/>
              <a:t>Jquery</a:t>
            </a:r>
            <a:r>
              <a:rPr lang="pt-BR" sz="2000" b="1" dirty="0"/>
              <a:t> Mobile – desenvolva interfaces para múltiplos dispositivos. </a:t>
            </a:r>
            <a:r>
              <a:rPr lang="pt-BR" sz="2000" dirty="0"/>
              <a:t>São Paulo: Casa do Código, 2016.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LACHETA, Ricardo R. </a:t>
            </a:r>
            <a:r>
              <a:rPr lang="pt-BR" sz="2000" b="1" dirty="0"/>
              <a:t>Google Android – aprenda a criar aplicações para dispositivos móveis com o Android SDK.</a:t>
            </a:r>
            <a:r>
              <a:rPr lang="pt-BR" sz="2000" dirty="0"/>
              <a:t> 4. ed. São Paulo: </a:t>
            </a:r>
            <a:r>
              <a:rPr lang="pt-BR" sz="2000" err="1"/>
              <a:t>Novatec</a:t>
            </a:r>
            <a:r>
              <a:rPr lang="pt-BR" sz="2000" dirty="0"/>
              <a:t>, 2015.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LOPES, Sérgio. </a:t>
            </a:r>
            <a:r>
              <a:rPr lang="pt-BR" sz="2000" b="1" dirty="0"/>
              <a:t>A Web Mobile - programe para um mundo de muitos dispositivos. </a:t>
            </a:r>
            <a:r>
              <a:rPr lang="pt-BR" sz="2000" dirty="0"/>
              <a:t>São Paulo: Casa do Código, 2013. 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CARMO, R.; MÔNACO, T. </a:t>
            </a:r>
            <a:r>
              <a:rPr lang="pt-BR" sz="2000" b="1" dirty="0"/>
              <a:t>Desenvolvendo aplicações para Windows Phone</a:t>
            </a:r>
            <a:r>
              <a:rPr lang="pt-BR" sz="2000" dirty="0"/>
              <a:t>. Rio de Janeiro: </a:t>
            </a:r>
            <a:r>
              <a:rPr lang="pt-BR" sz="2000" dirty="0" err="1"/>
              <a:t>Brasport</a:t>
            </a:r>
            <a:r>
              <a:rPr lang="pt-BR" sz="2000" dirty="0"/>
              <a:t>, 2012. </a:t>
            </a:r>
            <a:endParaRPr lang="pt-BR" sz="2000" dirty="0"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pt-BR" sz="2000" dirty="0"/>
              <a:t>STEIL, Rafael. IOS – </a:t>
            </a:r>
            <a:r>
              <a:rPr lang="pt-BR" sz="2000" b="1" dirty="0"/>
              <a:t>programe para IPHONE e IPAD</a:t>
            </a:r>
            <a:r>
              <a:rPr lang="pt-BR" sz="2000" dirty="0"/>
              <a:t>. São Paulo: Casa do Código, 2012</a:t>
            </a:r>
            <a:endParaRPr lang="pt-BR" sz="2000" dirty="0">
              <a:cs typeface="Calibri" panose="020F0502020204030204"/>
            </a:endParaRPr>
          </a:p>
        </p:txBody>
      </p:sp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574766" y="211666"/>
            <a:ext cx="5826035" cy="126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54545"/>
              </a:lnSpc>
            </a:pPr>
            <a:r>
              <a:rPr lang="pt-BR" sz="3300" b="1" dirty="0">
                <a:solidFill>
                  <a:schemeClr val="tx2"/>
                </a:solidFill>
                <a:latin typeface="Segoe UI"/>
                <a:cs typeface="Segoe UI"/>
                <a:sym typeface="Arial"/>
              </a:rPr>
              <a:t>Referências Bibliográficas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24425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spositivo móvel com aplicativos">
            <a:extLst>
              <a:ext uri="{FF2B5EF4-FFF2-40B4-BE49-F238E27FC236}">
                <a16:creationId xmlns:a16="http://schemas.microsoft.com/office/drawing/2014/main" id="{CCE78A43-3DB4-50CF-51CF-4530B2A1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Google Shape;70;p1">
            <a:extLst>
              <a:ext uri="{FF2B5EF4-FFF2-40B4-BE49-F238E27FC236}">
                <a16:creationId xmlns:a16="http://schemas.microsoft.com/office/drawing/2014/main" id="{101F857A-64B7-45F7-B80A-A6B0349D18C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6000" b="1" dirty="0">
                <a:solidFill>
                  <a:srgbClr val="FFFFFF"/>
                </a:solidFill>
                <a:latin typeface="Agency FB"/>
                <a:ea typeface="+mj-ea"/>
                <a:cs typeface="+mj-cs"/>
                <a:sym typeface="Arial"/>
              </a:rPr>
              <a:t>Desenvolvimento de Sistemas Mobile: adaptação e inovação em foco</a:t>
            </a:r>
            <a:endParaRPr lang="pt-BR" sz="6000" b="1" dirty="0">
              <a:solidFill>
                <a:srgbClr val="FFFFFF"/>
              </a:solidFill>
              <a:latin typeface="Agency FB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721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C8E37C77FD1A498591633E7010F00F" ma:contentTypeVersion="11" ma:contentTypeDescription="Crie um novo documento." ma:contentTypeScope="" ma:versionID="c4516d5d632aa40a65098cbb24019431">
  <xsd:schema xmlns:xsd="http://www.w3.org/2001/XMLSchema" xmlns:xs="http://www.w3.org/2001/XMLSchema" xmlns:p="http://schemas.microsoft.com/office/2006/metadata/properties" xmlns:ns3="8f826628-f4de-46a7-b24d-8f9abd10f23c" xmlns:ns4="577fa2f2-af34-4472-b276-13f4167e3201" targetNamespace="http://schemas.microsoft.com/office/2006/metadata/properties" ma:root="true" ma:fieldsID="9ce3f26a6f4f058e9ead6c69a7418717" ns3:_="" ns4:_="">
    <xsd:import namespace="8f826628-f4de-46a7-b24d-8f9abd10f23c"/>
    <xsd:import namespace="577fa2f2-af34-4472-b276-13f4167e32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26628-f4de-46a7-b24d-8f9abd10f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fa2f2-af34-4472-b276-13f4167e32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BC2492-C81F-4E6E-9C85-7D34D3270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8A171C-E514-4587-88A3-51A5ECE5A2FF}">
  <ds:schemaRefs>
    <ds:schemaRef ds:uri="577fa2f2-af34-4472-b276-13f4167e3201"/>
    <ds:schemaRef ds:uri="8f826628-f4de-46a7-b24d-8f9abd10f2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F9C206-65D3-484B-BF27-5E37409E235A}">
  <ds:schemaRefs>
    <ds:schemaRef ds:uri="577fa2f2-af34-4472-b276-13f4167e3201"/>
    <ds:schemaRef ds:uri="8f826628-f4de-46a7-b24d-8f9abd10f2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Carolina Greef</dc:creator>
  <cp:revision>2742</cp:revision>
  <cp:lastPrinted>2022-04-27T18:47:00Z</cp:lastPrinted>
  <dcterms:created xsi:type="dcterms:W3CDTF">2021-03-29T13:41:00Z</dcterms:created>
  <dcterms:modified xsi:type="dcterms:W3CDTF">2024-07-24T22:39:23Z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0x01010066C8E37C77FD1A498591633E7010F00F</vt:lpwstr>
  </property>
</Properties>
</file>